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9"/>
  </p:notesMasterIdLst>
  <p:sldIdLst>
    <p:sldId id="588" r:id="rId5"/>
    <p:sldId id="587" r:id="rId6"/>
    <p:sldId id="357" r:id="rId7"/>
    <p:sldId id="362" r:id="rId8"/>
    <p:sldId id="363" r:id="rId9"/>
    <p:sldId id="256" r:id="rId10"/>
    <p:sldId id="331" r:id="rId11"/>
    <p:sldId id="332" r:id="rId12"/>
    <p:sldId id="593" r:id="rId13"/>
    <p:sldId id="591" r:id="rId14"/>
    <p:sldId id="594" r:id="rId15"/>
    <p:sldId id="592" r:id="rId16"/>
    <p:sldId id="589" r:id="rId17"/>
    <p:sldId id="583" r:id="rId18"/>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4D942A8-E722-835B-4151-0C92623AB576}" name="Mandy Caruana" initials="MC" userId="S::mandy.caruana@legalservicesboard.org.uk::a85ed6af-5915-4807-87b1-83480755655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Gabrielle Stewart" initials="GS" lastIdx="2" clrIdx="0">
    <p:extLst>
      <p:ext uri="{19B8F6BF-5375-455C-9EA6-DF929625EA0E}">
        <p15:presenceInfo xmlns:p15="http://schemas.microsoft.com/office/powerpoint/2012/main" userId="S::Gabrielle.Stewart@legalservicesboard.org.uk::778ae584-f271-40ae-a5eb-4f091f45417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314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18E670-3659-194C-2C1F-8E3A66F718A0}" v="13" dt="2024-09-16T15:53:53.081"/>
    <p1510:client id="{4AFCE0A7-A5F5-D1AA-414F-D1B9F0D70A79}" v="563" dt="2024-09-16T16:22:02.413"/>
    <p1510:client id="{7299DBBF-915E-4636-88ED-B0D4306CCD88}" v="13" dt="2024-09-16T20:52:30.937"/>
    <p1510:client id="{814B94E7-F688-444E-A84C-8DB271A8A5AC}" v="131" dt="2024-09-16T16:32:54.939"/>
    <p1510:client id="{B0D5681A-2270-A7E4-A445-A7CEDB173729}" v="36" dt="2024-09-16T16:25:18.6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9712" autoAdjust="0"/>
  </p:normalViewPr>
  <p:slideViewPr>
    <p:cSldViewPr snapToGrid="0">
      <p:cViewPr varScale="1">
        <p:scale>
          <a:sx n="45" d="100"/>
          <a:sy n="45" d="100"/>
        </p:scale>
        <p:origin x="1472"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m May" userId="S::tom.may@legalservicesboard.org.uk::35aaf5c0-b475-48d1-8059-3516ebd4bce3" providerId="AD" clId="Web-{B0D5681A-2270-A7E4-A445-A7CEDB173729}"/>
    <pc:docChg chg="delSld modSld">
      <pc:chgData name="Tom May" userId="S::tom.may@legalservicesboard.org.uk::35aaf5c0-b475-48d1-8059-3516ebd4bce3" providerId="AD" clId="Web-{B0D5681A-2270-A7E4-A445-A7CEDB173729}" dt="2024-09-16T16:25:18.631" v="25" actId="1076"/>
      <pc:docMkLst>
        <pc:docMk/>
      </pc:docMkLst>
      <pc:sldChg chg="del">
        <pc:chgData name="Tom May" userId="S::tom.may@legalservicesboard.org.uk::35aaf5c0-b475-48d1-8059-3516ebd4bce3" providerId="AD" clId="Web-{B0D5681A-2270-A7E4-A445-A7CEDB173729}" dt="2024-09-16T16:23:37.581" v="0"/>
        <pc:sldMkLst>
          <pc:docMk/>
          <pc:sldMk cId="2293475707" sldId="549"/>
        </pc:sldMkLst>
      </pc:sldChg>
      <pc:sldChg chg="del">
        <pc:chgData name="Tom May" userId="S::tom.may@legalservicesboard.org.uk::35aaf5c0-b475-48d1-8059-3516ebd4bce3" providerId="AD" clId="Web-{B0D5681A-2270-A7E4-A445-A7CEDB173729}" dt="2024-09-16T16:23:39.206" v="1"/>
        <pc:sldMkLst>
          <pc:docMk/>
          <pc:sldMk cId="2540295062" sldId="550"/>
        </pc:sldMkLst>
      </pc:sldChg>
      <pc:sldChg chg="del">
        <pc:chgData name="Tom May" userId="S::tom.may@legalservicesboard.org.uk::35aaf5c0-b475-48d1-8059-3516ebd4bce3" providerId="AD" clId="Web-{B0D5681A-2270-A7E4-A445-A7CEDB173729}" dt="2024-09-16T16:23:40.972" v="2"/>
        <pc:sldMkLst>
          <pc:docMk/>
          <pc:sldMk cId="2781974309" sldId="557"/>
        </pc:sldMkLst>
      </pc:sldChg>
      <pc:sldChg chg="del">
        <pc:chgData name="Tom May" userId="S::tom.may@legalservicesboard.org.uk::35aaf5c0-b475-48d1-8059-3516ebd4bce3" providerId="AD" clId="Web-{B0D5681A-2270-A7E4-A445-A7CEDB173729}" dt="2024-09-16T16:23:44.316" v="4"/>
        <pc:sldMkLst>
          <pc:docMk/>
          <pc:sldMk cId="1110858429" sldId="573"/>
        </pc:sldMkLst>
      </pc:sldChg>
      <pc:sldChg chg="del">
        <pc:chgData name="Tom May" userId="S::tom.may@legalservicesboard.org.uk::35aaf5c0-b475-48d1-8059-3516ebd4bce3" providerId="AD" clId="Web-{B0D5681A-2270-A7E4-A445-A7CEDB173729}" dt="2024-09-16T16:23:42.956" v="3"/>
        <pc:sldMkLst>
          <pc:docMk/>
          <pc:sldMk cId="3725777329" sldId="575"/>
        </pc:sldMkLst>
      </pc:sldChg>
      <pc:sldChg chg="del">
        <pc:chgData name="Tom May" userId="S::tom.may@legalservicesboard.org.uk::35aaf5c0-b475-48d1-8059-3516ebd4bce3" providerId="AD" clId="Web-{B0D5681A-2270-A7E4-A445-A7CEDB173729}" dt="2024-09-16T16:23:46.613" v="5"/>
        <pc:sldMkLst>
          <pc:docMk/>
          <pc:sldMk cId="2468445064" sldId="582"/>
        </pc:sldMkLst>
      </pc:sldChg>
      <pc:sldChg chg="modSp">
        <pc:chgData name="Tom May" userId="S::tom.may@legalservicesboard.org.uk::35aaf5c0-b475-48d1-8059-3516ebd4bce3" providerId="AD" clId="Web-{B0D5681A-2270-A7E4-A445-A7CEDB173729}" dt="2024-09-16T16:25:18.631" v="25" actId="1076"/>
        <pc:sldMkLst>
          <pc:docMk/>
          <pc:sldMk cId="2606627743" sldId="591"/>
        </pc:sldMkLst>
        <pc:spChg chg="mod">
          <ac:chgData name="Tom May" userId="S::tom.may@legalservicesboard.org.uk::35aaf5c0-b475-48d1-8059-3516ebd4bce3" providerId="AD" clId="Web-{B0D5681A-2270-A7E4-A445-A7CEDB173729}" dt="2024-09-16T16:24:06.582" v="8" actId="20577"/>
          <ac:spMkLst>
            <pc:docMk/>
            <pc:sldMk cId="2606627743" sldId="591"/>
            <ac:spMk id="4" creationId="{2BB2982F-69A8-3B3A-7ABC-E994F9FA46A0}"/>
          </ac:spMkLst>
        </pc:spChg>
        <pc:spChg chg="mod">
          <ac:chgData name="Tom May" userId="S::tom.may@legalservicesboard.org.uk::35aaf5c0-b475-48d1-8059-3516ebd4bce3" providerId="AD" clId="Web-{B0D5681A-2270-A7E4-A445-A7CEDB173729}" dt="2024-09-16T16:24:29.942" v="21" actId="1076"/>
          <ac:spMkLst>
            <pc:docMk/>
            <pc:sldMk cId="2606627743" sldId="591"/>
            <ac:spMk id="6" creationId="{1D53016A-F390-835F-52FD-4CB88F609E49}"/>
          </ac:spMkLst>
        </pc:spChg>
        <pc:spChg chg="mod">
          <ac:chgData name="Tom May" userId="S::tom.may@legalservicesboard.org.uk::35aaf5c0-b475-48d1-8059-3516ebd4bce3" providerId="AD" clId="Web-{B0D5681A-2270-A7E4-A445-A7CEDB173729}" dt="2024-09-16T16:25:18.631" v="25" actId="1076"/>
          <ac:spMkLst>
            <pc:docMk/>
            <pc:sldMk cId="2606627743" sldId="591"/>
            <ac:spMk id="12" creationId="{17673C3C-2EB3-B5B4-FEA8-C1364B8CEF78}"/>
          </ac:spMkLst>
        </pc:spChg>
        <pc:picChg chg="mod">
          <ac:chgData name="Tom May" userId="S::tom.may@legalservicesboard.org.uk::35aaf5c0-b475-48d1-8059-3516ebd4bce3" providerId="AD" clId="Web-{B0D5681A-2270-A7E4-A445-A7CEDB173729}" dt="2024-09-16T16:25:05.490" v="24" actId="1076"/>
          <ac:picMkLst>
            <pc:docMk/>
            <pc:sldMk cId="2606627743" sldId="591"/>
            <ac:picMk id="14" creationId="{7129CBCD-E11F-F479-1F37-D2288EBE49AA}"/>
          </ac:picMkLst>
        </pc:picChg>
      </pc:sldChg>
    </pc:docChg>
  </pc:docChgLst>
  <pc:docChgLst>
    <pc:chgData name="Tom May" userId="35aaf5c0-b475-48d1-8059-3516ebd4bce3" providerId="ADAL" clId="{814B94E7-F688-444E-A84C-8DB271A8A5AC}"/>
    <pc:docChg chg="undo custSel addSld delSld modSld">
      <pc:chgData name="Tom May" userId="35aaf5c0-b475-48d1-8059-3516ebd4bce3" providerId="ADAL" clId="{814B94E7-F688-444E-A84C-8DB271A8A5AC}" dt="2024-09-16T16:32:54.939" v="1277" actId="47"/>
      <pc:docMkLst>
        <pc:docMk/>
      </pc:docMkLst>
      <pc:sldChg chg="del">
        <pc:chgData name="Tom May" userId="35aaf5c0-b475-48d1-8059-3516ebd4bce3" providerId="ADAL" clId="{814B94E7-F688-444E-A84C-8DB271A8A5AC}" dt="2024-09-16T16:32:54.939" v="1277" actId="47"/>
        <pc:sldMkLst>
          <pc:docMk/>
          <pc:sldMk cId="2195505632" sldId="567"/>
        </pc:sldMkLst>
      </pc:sldChg>
      <pc:sldChg chg="addSp delSp modSp add mod modClrScheme chgLayout modNotesTx">
        <pc:chgData name="Tom May" userId="35aaf5c0-b475-48d1-8059-3516ebd4bce3" providerId="ADAL" clId="{814B94E7-F688-444E-A84C-8DB271A8A5AC}" dt="2024-09-11T08:53:17.437" v="733" actId="20577"/>
        <pc:sldMkLst>
          <pc:docMk/>
          <pc:sldMk cId="664622554" sldId="589"/>
        </pc:sldMkLst>
        <pc:spChg chg="mod">
          <ac:chgData name="Tom May" userId="35aaf5c0-b475-48d1-8059-3516ebd4bce3" providerId="ADAL" clId="{814B94E7-F688-444E-A84C-8DB271A8A5AC}" dt="2024-09-11T08:40:53.581" v="34" actId="20577"/>
          <ac:spMkLst>
            <pc:docMk/>
            <pc:sldMk cId="664622554" sldId="589"/>
            <ac:spMk id="4" creationId="{2BB2982F-69A8-3B3A-7ABC-E994F9FA46A0}"/>
          </ac:spMkLst>
        </pc:spChg>
        <pc:spChg chg="add del mod ord">
          <ac:chgData name="Tom May" userId="35aaf5c0-b475-48d1-8059-3516ebd4bce3" providerId="ADAL" clId="{814B94E7-F688-444E-A84C-8DB271A8A5AC}" dt="2024-09-11T08:41:23.282" v="37" actId="478"/>
          <ac:spMkLst>
            <pc:docMk/>
            <pc:sldMk cId="664622554" sldId="589"/>
            <ac:spMk id="5" creationId="{CBA1987F-A59D-3059-235B-27B45D14F684}"/>
          </ac:spMkLst>
        </pc:spChg>
        <pc:spChg chg="add mod ord">
          <ac:chgData name="Tom May" userId="35aaf5c0-b475-48d1-8059-3516ebd4bce3" providerId="ADAL" clId="{814B94E7-F688-444E-A84C-8DB271A8A5AC}" dt="2024-09-11T08:46:43.908" v="504" actId="20577"/>
          <ac:spMkLst>
            <pc:docMk/>
            <pc:sldMk cId="664622554" sldId="589"/>
            <ac:spMk id="6" creationId="{55F31AE1-683A-C8F9-158E-C192E763DE3C}"/>
          </ac:spMkLst>
        </pc:spChg>
        <pc:graphicFrameChg chg="del">
          <ac:chgData name="Tom May" userId="35aaf5c0-b475-48d1-8059-3516ebd4bce3" providerId="ADAL" clId="{814B94E7-F688-444E-A84C-8DB271A8A5AC}" dt="2024-09-11T08:40:39.765" v="1" actId="478"/>
          <ac:graphicFrameMkLst>
            <pc:docMk/>
            <pc:sldMk cId="664622554" sldId="589"/>
            <ac:graphicFrameMk id="3" creationId="{6203B858-7B22-75D6-823F-7557C6C24491}"/>
          </ac:graphicFrameMkLst>
        </pc:graphicFrameChg>
      </pc:sldChg>
      <pc:sldChg chg="modSp mod">
        <pc:chgData name="Tom May" userId="35aaf5c0-b475-48d1-8059-3516ebd4bce3" providerId="ADAL" clId="{814B94E7-F688-444E-A84C-8DB271A8A5AC}" dt="2024-09-16T16:32:44.365" v="1276" actId="2164"/>
        <pc:sldMkLst>
          <pc:docMk/>
          <pc:sldMk cId="1380430523" sldId="589"/>
        </pc:sldMkLst>
        <pc:graphicFrameChg chg="mod modGraphic">
          <ac:chgData name="Tom May" userId="35aaf5c0-b475-48d1-8059-3516ebd4bce3" providerId="ADAL" clId="{814B94E7-F688-444E-A84C-8DB271A8A5AC}" dt="2024-09-16T16:32:44.365" v="1276" actId="2164"/>
          <ac:graphicFrameMkLst>
            <pc:docMk/>
            <pc:sldMk cId="1380430523" sldId="589"/>
            <ac:graphicFrameMk id="3" creationId="{6203B858-7B22-75D6-823F-7557C6C24491}"/>
          </ac:graphicFrameMkLst>
        </pc:graphicFrameChg>
      </pc:sldChg>
      <pc:sldChg chg="addSp delSp modSp add mod modNotesTx">
        <pc:chgData name="Tom May" userId="35aaf5c0-b475-48d1-8059-3516ebd4bce3" providerId="ADAL" clId="{814B94E7-F688-444E-A84C-8DB271A8A5AC}" dt="2024-09-12T13:33:55.949" v="1146" actId="1076"/>
        <pc:sldMkLst>
          <pc:docMk/>
          <pc:sldMk cId="2606627743" sldId="591"/>
        </pc:sldMkLst>
        <pc:spChg chg="del">
          <ac:chgData name="Tom May" userId="35aaf5c0-b475-48d1-8059-3516ebd4bce3" providerId="ADAL" clId="{814B94E7-F688-444E-A84C-8DB271A8A5AC}" dt="2024-09-12T12:58:08.140" v="818" actId="478"/>
          <ac:spMkLst>
            <pc:docMk/>
            <pc:sldMk cId="2606627743" sldId="591"/>
            <ac:spMk id="2" creationId="{B49E0BF5-F165-3BB0-C91D-11496107F7C0}"/>
          </ac:spMkLst>
        </pc:spChg>
        <pc:spChg chg="mod">
          <ac:chgData name="Tom May" userId="35aaf5c0-b475-48d1-8059-3516ebd4bce3" providerId="ADAL" clId="{814B94E7-F688-444E-A84C-8DB271A8A5AC}" dt="2024-09-12T12:52:06.951" v="760" actId="20577"/>
          <ac:spMkLst>
            <pc:docMk/>
            <pc:sldMk cId="2606627743" sldId="591"/>
            <ac:spMk id="4" creationId="{2BB2982F-69A8-3B3A-7ABC-E994F9FA46A0}"/>
          </ac:spMkLst>
        </pc:spChg>
        <pc:spChg chg="add mod">
          <ac:chgData name="Tom May" userId="35aaf5c0-b475-48d1-8059-3516ebd4bce3" providerId="ADAL" clId="{814B94E7-F688-444E-A84C-8DB271A8A5AC}" dt="2024-09-12T13:00:15.828" v="841" actId="255"/>
          <ac:spMkLst>
            <pc:docMk/>
            <pc:sldMk cId="2606627743" sldId="591"/>
            <ac:spMk id="5" creationId="{5D376831-0151-9DD8-C986-9385F53FD9A4}"/>
          </ac:spMkLst>
        </pc:spChg>
        <pc:spChg chg="add mod">
          <ac:chgData name="Tom May" userId="35aaf5c0-b475-48d1-8059-3516ebd4bce3" providerId="ADAL" clId="{814B94E7-F688-444E-A84C-8DB271A8A5AC}" dt="2024-09-12T13:31:56.657" v="1143" actId="20577"/>
          <ac:spMkLst>
            <pc:docMk/>
            <pc:sldMk cId="2606627743" sldId="591"/>
            <ac:spMk id="12" creationId="{17673C3C-2EB3-B5B4-FEA8-C1364B8CEF78}"/>
          </ac:spMkLst>
        </pc:spChg>
        <pc:grpChg chg="add del mod">
          <ac:chgData name="Tom May" userId="35aaf5c0-b475-48d1-8059-3516ebd4bce3" providerId="ADAL" clId="{814B94E7-F688-444E-A84C-8DB271A8A5AC}" dt="2024-09-12T12:55:13.597" v="771" actId="478"/>
          <ac:grpSpMkLst>
            <pc:docMk/>
            <pc:sldMk cId="2606627743" sldId="591"/>
            <ac:grpSpMk id="6" creationId="{3E370C81-453F-FAF0-0DE7-87BADAFAAC78}"/>
          </ac:grpSpMkLst>
        </pc:grpChg>
        <pc:graphicFrameChg chg="del">
          <ac:chgData name="Tom May" userId="35aaf5c0-b475-48d1-8059-3516ebd4bce3" providerId="ADAL" clId="{814B94E7-F688-444E-A84C-8DB271A8A5AC}" dt="2024-09-12T12:52:16.861" v="761" actId="478"/>
          <ac:graphicFrameMkLst>
            <pc:docMk/>
            <pc:sldMk cId="2606627743" sldId="591"/>
            <ac:graphicFrameMk id="3" creationId="{6203B858-7B22-75D6-823F-7557C6C24491}"/>
          </ac:graphicFrameMkLst>
        </pc:graphicFrameChg>
        <pc:graphicFrameChg chg="mod topLvl">
          <ac:chgData name="Tom May" userId="35aaf5c0-b475-48d1-8059-3516ebd4bce3" providerId="ADAL" clId="{814B94E7-F688-444E-A84C-8DB271A8A5AC}" dt="2024-09-12T12:59:39.374" v="829" actId="14100"/>
          <ac:graphicFrameMkLst>
            <pc:docMk/>
            <pc:sldMk cId="2606627743" sldId="591"/>
            <ac:graphicFrameMk id="7" creationId="{A568F366-7C61-C19F-CEF5-B429F2D635D1}"/>
          </ac:graphicFrameMkLst>
        </pc:graphicFrameChg>
        <pc:graphicFrameChg chg="del mod">
          <ac:chgData name="Tom May" userId="35aaf5c0-b475-48d1-8059-3516ebd4bce3" providerId="ADAL" clId="{814B94E7-F688-444E-A84C-8DB271A8A5AC}" dt="2024-09-12T12:55:10.201" v="770" actId="478"/>
          <ac:graphicFrameMkLst>
            <pc:docMk/>
            <pc:sldMk cId="2606627743" sldId="591"/>
            <ac:graphicFrameMk id="8" creationId="{675C7183-B752-6BBF-F14D-ACA0BEA3F04D}"/>
          </ac:graphicFrameMkLst>
        </pc:graphicFrameChg>
        <pc:graphicFrameChg chg="del mod topLvl">
          <ac:chgData name="Tom May" userId="35aaf5c0-b475-48d1-8059-3516ebd4bce3" providerId="ADAL" clId="{814B94E7-F688-444E-A84C-8DB271A8A5AC}" dt="2024-09-12T12:55:13.597" v="771" actId="478"/>
          <ac:graphicFrameMkLst>
            <pc:docMk/>
            <pc:sldMk cId="2606627743" sldId="591"/>
            <ac:graphicFrameMk id="9" creationId="{6A3C1FDF-9A05-7E30-DC61-4B487FF86832}"/>
          </ac:graphicFrameMkLst>
        </pc:graphicFrameChg>
        <pc:picChg chg="add del mod">
          <ac:chgData name="Tom May" userId="35aaf5c0-b475-48d1-8059-3516ebd4bce3" providerId="ADAL" clId="{814B94E7-F688-444E-A84C-8DB271A8A5AC}" dt="2024-09-12T13:33:03.863" v="1144" actId="478"/>
          <ac:picMkLst>
            <pc:docMk/>
            <pc:sldMk cId="2606627743" sldId="591"/>
            <ac:picMk id="11" creationId="{D847B4B4-F4D1-6702-5649-FBA6E1672A3E}"/>
          </ac:picMkLst>
        </pc:picChg>
        <pc:picChg chg="add mod">
          <ac:chgData name="Tom May" userId="35aaf5c0-b475-48d1-8059-3516ebd4bce3" providerId="ADAL" clId="{814B94E7-F688-444E-A84C-8DB271A8A5AC}" dt="2024-09-12T13:33:55.949" v="1146" actId="1076"/>
          <ac:picMkLst>
            <pc:docMk/>
            <pc:sldMk cId="2606627743" sldId="591"/>
            <ac:picMk id="14" creationId="{7129CBCD-E11F-F479-1F37-D2288EBE49AA}"/>
          </ac:picMkLst>
        </pc:picChg>
      </pc:sldChg>
    </pc:docChg>
  </pc:docChgLst>
  <pc:docChgLst>
    <pc:chgData name="Richard Orpin" userId="9858702f-31cd-4c8e-8413-808bddc5057e" providerId="ADAL" clId="{7299DBBF-915E-4636-88ED-B0D4306CCD88}"/>
    <pc:docChg chg="custSel addSld delSld modSld">
      <pc:chgData name="Richard Orpin" userId="9858702f-31cd-4c8e-8413-808bddc5057e" providerId="ADAL" clId="{7299DBBF-915E-4636-88ED-B0D4306CCD88}" dt="2024-09-16T21:09:41.336" v="289" actId="20577"/>
      <pc:docMkLst>
        <pc:docMk/>
      </pc:docMkLst>
      <pc:sldChg chg="del">
        <pc:chgData name="Richard Orpin" userId="9858702f-31cd-4c8e-8413-808bddc5057e" providerId="ADAL" clId="{7299DBBF-915E-4636-88ED-B0D4306CCD88}" dt="2024-09-16T20:52:40.617" v="74" actId="47"/>
        <pc:sldMkLst>
          <pc:docMk/>
          <pc:sldMk cId="73874148" sldId="579"/>
        </pc:sldMkLst>
      </pc:sldChg>
      <pc:sldChg chg="del">
        <pc:chgData name="Richard Orpin" userId="9858702f-31cd-4c8e-8413-808bddc5057e" providerId="ADAL" clId="{7299DBBF-915E-4636-88ED-B0D4306CCD88}" dt="2024-09-11T15:17:10.101" v="6" actId="47"/>
        <pc:sldMkLst>
          <pc:docMk/>
          <pc:sldMk cId="3702664964" sldId="582"/>
        </pc:sldMkLst>
      </pc:sldChg>
      <pc:sldChg chg="modNotesTx">
        <pc:chgData name="Richard Orpin" userId="9858702f-31cd-4c8e-8413-808bddc5057e" providerId="ADAL" clId="{7299DBBF-915E-4636-88ED-B0D4306CCD88}" dt="2024-09-11T15:16:54.971" v="4"/>
        <pc:sldMkLst>
          <pc:docMk/>
          <pc:sldMk cId="1860420202" sldId="584"/>
        </pc:sldMkLst>
      </pc:sldChg>
      <pc:sldChg chg="modSp del mod">
        <pc:chgData name="Richard Orpin" userId="9858702f-31cd-4c8e-8413-808bddc5057e" providerId="ADAL" clId="{7299DBBF-915E-4636-88ED-B0D4306CCD88}" dt="2024-09-11T15:16:57.343" v="5" actId="47"/>
        <pc:sldMkLst>
          <pc:docMk/>
          <pc:sldMk cId="664622554" sldId="589"/>
        </pc:sldMkLst>
        <pc:spChg chg="mod">
          <ac:chgData name="Richard Orpin" userId="9858702f-31cd-4c8e-8413-808bddc5057e" providerId="ADAL" clId="{7299DBBF-915E-4636-88ED-B0D4306CCD88}" dt="2024-09-11T15:16:47.469" v="0" actId="21"/>
          <ac:spMkLst>
            <pc:docMk/>
            <pc:sldMk cId="664622554" sldId="589"/>
            <ac:spMk id="6" creationId="{55F31AE1-683A-C8F9-158E-C192E763DE3C}"/>
          </ac:spMkLst>
        </pc:spChg>
      </pc:sldChg>
      <pc:sldChg chg="modSp mod">
        <pc:chgData name="Richard Orpin" userId="9858702f-31cd-4c8e-8413-808bddc5057e" providerId="ADAL" clId="{7299DBBF-915E-4636-88ED-B0D4306CCD88}" dt="2024-09-16T21:09:41.336" v="289" actId="20577"/>
        <pc:sldMkLst>
          <pc:docMk/>
          <pc:sldMk cId="1380430523" sldId="589"/>
        </pc:sldMkLst>
        <pc:graphicFrameChg chg="mod modGraphic">
          <ac:chgData name="Richard Orpin" userId="9858702f-31cd-4c8e-8413-808bddc5057e" providerId="ADAL" clId="{7299DBBF-915E-4636-88ED-B0D4306CCD88}" dt="2024-09-16T21:09:41.336" v="289" actId="20577"/>
          <ac:graphicFrameMkLst>
            <pc:docMk/>
            <pc:sldMk cId="1380430523" sldId="589"/>
            <ac:graphicFrameMk id="3" creationId="{6203B858-7B22-75D6-823F-7557C6C24491}"/>
          </ac:graphicFrameMkLst>
        </pc:graphicFrameChg>
      </pc:sldChg>
      <pc:sldChg chg="addSp delSp modSp mod modNotesTx">
        <pc:chgData name="Richard Orpin" userId="9858702f-31cd-4c8e-8413-808bddc5057e" providerId="ADAL" clId="{7299DBBF-915E-4636-88ED-B0D4306CCD88}" dt="2024-09-16T20:52:36.054" v="73"/>
        <pc:sldMkLst>
          <pc:docMk/>
          <pc:sldMk cId="2606627743" sldId="591"/>
        </pc:sldMkLst>
        <pc:spChg chg="mod">
          <ac:chgData name="Richard Orpin" userId="9858702f-31cd-4c8e-8413-808bddc5057e" providerId="ADAL" clId="{7299DBBF-915E-4636-88ED-B0D4306CCD88}" dt="2024-09-16T20:51:02.392" v="72" actId="20577"/>
          <ac:spMkLst>
            <pc:docMk/>
            <pc:sldMk cId="2606627743" sldId="591"/>
            <ac:spMk id="4" creationId="{2BB2982F-69A8-3B3A-7ABC-E994F9FA46A0}"/>
          </ac:spMkLst>
        </pc:spChg>
        <pc:spChg chg="del">
          <ac:chgData name="Richard Orpin" userId="9858702f-31cd-4c8e-8413-808bddc5057e" providerId="ADAL" clId="{7299DBBF-915E-4636-88ED-B0D4306CCD88}" dt="2024-09-16T20:50:16.496" v="21" actId="478"/>
          <ac:spMkLst>
            <pc:docMk/>
            <pc:sldMk cId="2606627743" sldId="591"/>
            <ac:spMk id="6" creationId="{1D53016A-F390-835F-52FD-4CB88F609E49}"/>
          </ac:spMkLst>
        </pc:spChg>
        <pc:spChg chg="del">
          <ac:chgData name="Richard Orpin" userId="9858702f-31cd-4c8e-8413-808bddc5057e" providerId="ADAL" clId="{7299DBBF-915E-4636-88ED-B0D4306CCD88}" dt="2024-09-16T20:50:20.128" v="22" actId="478"/>
          <ac:spMkLst>
            <pc:docMk/>
            <pc:sldMk cId="2606627743" sldId="591"/>
            <ac:spMk id="12" creationId="{17673C3C-2EB3-B5B4-FEA8-C1364B8CEF78}"/>
          </ac:spMkLst>
        </pc:spChg>
        <pc:picChg chg="add mod modCrop">
          <ac:chgData name="Richard Orpin" userId="9858702f-31cd-4c8e-8413-808bddc5057e" providerId="ADAL" clId="{7299DBBF-915E-4636-88ED-B0D4306CCD88}" dt="2024-09-16T20:50:40.674" v="43" actId="1038"/>
          <ac:picMkLst>
            <pc:docMk/>
            <pc:sldMk cId="2606627743" sldId="591"/>
            <ac:picMk id="3" creationId="{E3FCD2F7-5035-E16E-56E7-96F35CB8D522}"/>
          </ac:picMkLst>
        </pc:picChg>
        <pc:picChg chg="del">
          <ac:chgData name="Richard Orpin" userId="9858702f-31cd-4c8e-8413-808bddc5057e" providerId="ADAL" clId="{7299DBBF-915E-4636-88ED-B0D4306CCD88}" dt="2024-09-16T20:50:13.224" v="20" actId="478"/>
          <ac:picMkLst>
            <pc:docMk/>
            <pc:sldMk cId="2606627743" sldId="591"/>
            <ac:picMk id="14" creationId="{7129CBCD-E11F-F479-1F37-D2288EBE49AA}"/>
          </ac:picMkLst>
        </pc:picChg>
      </pc:sldChg>
      <pc:sldChg chg="modNotesTx">
        <pc:chgData name="Richard Orpin" userId="9858702f-31cd-4c8e-8413-808bddc5057e" providerId="ADAL" clId="{7299DBBF-915E-4636-88ED-B0D4306CCD88}" dt="2024-09-16T21:09:32.224" v="287" actId="313"/>
        <pc:sldMkLst>
          <pc:docMk/>
          <pc:sldMk cId="366921911" sldId="592"/>
        </pc:sldMkLst>
      </pc:sldChg>
      <pc:sldChg chg="modSp mod modNotesTx">
        <pc:chgData name="Richard Orpin" userId="9858702f-31cd-4c8e-8413-808bddc5057e" providerId="ADAL" clId="{7299DBBF-915E-4636-88ED-B0D4306CCD88}" dt="2024-09-16T20:55:45.290" v="265" actId="20577"/>
        <pc:sldMkLst>
          <pc:docMk/>
          <pc:sldMk cId="1720797347" sldId="593"/>
        </pc:sldMkLst>
        <pc:spChg chg="mod">
          <ac:chgData name="Richard Orpin" userId="9858702f-31cd-4c8e-8413-808bddc5057e" providerId="ADAL" clId="{7299DBBF-915E-4636-88ED-B0D4306CCD88}" dt="2024-09-16T20:55:45.290" v="265" actId="20577"/>
          <ac:spMkLst>
            <pc:docMk/>
            <pc:sldMk cId="1720797347" sldId="593"/>
            <ac:spMk id="4" creationId="{5F487BCF-11BA-C270-B396-E3912507919A}"/>
          </ac:spMkLst>
        </pc:spChg>
      </pc:sldChg>
      <pc:sldChg chg="modSp add mod modNotesTx">
        <pc:chgData name="Richard Orpin" userId="9858702f-31cd-4c8e-8413-808bddc5057e" providerId="ADAL" clId="{7299DBBF-915E-4636-88ED-B0D4306CCD88}" dt="2024-09-16T21:06:22.651" v="282"/>
        <pc:sldMkLst>
          <pc:docMk/>
          <pc:sldMk cId="733902085" sldId="594"/>
        </pc:sldMkLst>
        <pc:spChg chg="mod">
          <ac:chgData name="Richard Orpin" userId="9858702f-31cd-4c8e-8413-808bddc5057e" providerId="ADAL" clId="{7299DBBF-915E-4636-88ED-B0D4306CCD88}" dt="2024-09-16T20:56:03.968" v="266" actId="20577"/>
          <ac:spMkLst>
            <pc:docMk/>
            <pc:sldMk cId="733902085" sldId="594"/>
            <ac:spMk id="6" creationId="{1D53016A-F390-835F-52FD-4CB88F609E49}"/>
          </ac:spMkLst>
        </pc:spChg>
      </pc:sldChg>
    </pc:docChg>
  </pc:docChgLst>
  <pc:docChgLst>
    <pc:chgData name="James Prentice" userId="S::james.prentice@legalservicesboard.org.uk::e81059d6-1d4c-4dd6-8d2a-a3e14d37195e" providerId="AD" clId="Web-{C3BC94CE-2157-D094-EE6E-BD25B54374D9}"/>
    <pc:docChg chg="modSld">
      <pc:chgData name="James Prentice" userId="S::james.prentice@legalservicesboard.org.uk::e81059d6-1d4c-4dd6-8d2a-a3e14d37195e" providerId="AD" clId="Web-{C3BC94CE-2157-D094-EE6E-BD25B54374D9}" dt="2024-09-12T15:30:48.232" v="24"/>
      <pc:docMkLst>
        <pc:docMk/>
      </pc:docMkLst>
      <pc:sldChg chg="modSp">
        <pc:chgData name="James Prentice" userId="S::james.prentice@legalservicesboard.org.uk::e81059d6-1d4c-4dd6-8d2a-a3e14d37195e" providerId="AD" clId="Web-{C3BC94CE-2157-D094-EE6E-BD25B54374D9}" dt="2024-09-12T15:30:48.232" v="24"/>
        <pc:sldMkLst>
          <pc:docMk/>
          <pc:sldMk cId="1380430523" sldId="589"/>
        </pc:sldMkLst>
        <pc:graphicFrameChg chg="mod modGraphic">
          <ac:chgData name="James Prentice" userId="S::james.prentice@legalservicesboard.org.uk::e81059d6-1d4c-4dd6-8d2a-a3e14d37195e" providerId="AD" clId="Web-{C3BC94CE-2157-D094-EE6E-BD25B54374D9}" dt="2024-09-12T15:30:48.232" v="24"/>
          <ac:graphicFrameMkLst>
            <pc:docMk/>
            <pc:sldMk cId="1380430523" sldId="589"/>
            <ac:graphicFrameMk id="3" creationId="{6203B858-7B22-75D6-823F-7557C6C24491}"/>
          </ac:graphicFrameMkLst>
        </pc:graphicFrameChg>
      </pc:sldChg>
    </pc:docChg>
  </pc:docChgLst>
  <pc:docChgLst>
    <pc:chgData name="Mandy Caruana" userId="S::mandy.caruana@legalservicesboard.org.uk::a85ed6af-5915-4807-87b1-834807556550" providerId="AD" clId="Web-{4C3AB8F1-C881-3404-61ED-60E3317CE53F}"/>
    <pc:docChg chg="mod modSld">
      <pc:chgData name="Mandy Caruana" userId="S::mandy.caruana@legalservicesboard.org.uk::a85ed6af-5915-4807-87b1-834807556550" providerId="AD" clId="Web-{4C3AB8F1-C881-3404-61ED-60E3317CE53F}" dt="2024-09-11T09:06:26.086" v="5" actId="20577"/>
      <pc:docMkLst>
        <pc:docMk/>
      </pc:docMkLst>
      <pc:sldChg chg="modSp">
        <pc:chgData name="Mandy Caruana" userId="S::mandy.caruana@legalservicesboard.org.uk::a85ed6af-5915-4807-87b1-834807556550" providerId="AD" clId="Web-{4C3AB8F1-C881-3404-61ED-60E3317CE53F}" dt="2024-09-11T09:05:52.319" v="4" actId="20577"/>
        <pc:sldMkLst>
          <pc:docMk/>
          <pc:sldMk cId="3702664964" sldId="582"/>
        </pc:sldMkLst>
        <pc:spChg chg="mod">
          <ac:chgData name="Mandy Caruana" userId="S::mandy.caruana@legalservicesboard.org.uk::a85ed6af-5915-4807-87b1-834807556550" providerId="AD" clId="Web-{4C3AB8F1-C881-3404-61ED-60E3317CE53F}" dt="2024-09-11T09:05:52.319" v="4" actId="20577"/>
          <ac:spMkLst>
            <pc:docMk/>
            <pc:sldMk cId="3702664964" sldId="582"/>
            <ac:spMk id="3" creationId="{2FDD6B16-ADF9-CC9F-9582-5C34362D1BA8}"/>
          </ac:spMkLst>
        </pc:spChg>
      </pc:sldChg>
      <pc:sldChg chg="modSp">
        <pc:chgData name="Mandy Caruana" userId="S::mandy.caruana@legalservicesboard.org.uk::a85ed6af-5915-4807-87b1-834807556550" providerId="AD" clId="Web-{4C3AB8F1-C881-3404-61ED-60E3317CE53F}" dt="2024-09-11T09:06:26.086" v="5" actId="20577"/>
        <pc:sldMkLst>
          <pc:docMk/>
          <pc:sldMk cId="664622554" sldId="589"/>
        </pc:sldMkLst>
        <pc:spChg chg="mod">
          <ac:chgData name="Mandy Caruana" userId="S::mandy.caruana@legalservicesboard.org.uk::a85ed6af-5915-4807-87b1-834807556550" providerId="AD" clId="Web-{4C3AB8F1-C881-3404-61ED-60E3317CE53F}" dt="2024-09-11T09:06:26.086" v="5" actId="20577"/>
          <ac:spMkLst>
            <pc:docMk/>
            <pc:sldMk cId="664622554" sldId="589"/>
            <ac:spMk id="6" creationId="{55F31AE1-683A-C8F9-158E-C192E763DE3C}"/>
          </ac:spMkLst>
        </pc:spChg>
      </pc:sldChg>
    </pc:docChg>
  </pc:docChgLst>
  <pc:docChgLst>
    <pc:chgData name="Mandy Caruana" userId="S::mandy.caruana@legalservicesboard.org.uk::a85ed6af-5915-4807-87b1-834807556550" providerId="AD" clId="Web-{0918E670-3659-194C-2C1F-8E3A66F718A0}"/>
    <pc:docChg chg="addSld sldOrd">
      <pc:chgData name="Mandy Caruana" userId="S::mandy.caruana@legalservicesboard.org.uk::a85ed6af-5915-4807-87b1-834807556550" providerId="AD" clId="Web-{0918E670-3659-194C-2C1F-8E3A66F718A0}" dt="2024-09-16T15:53:53.081" v="12"/>
      <pc:docMkLst>
        <pc:docMk/>
      </pc:docMkLst>
      <pc:sldChg chg="add">
        <pc:chgData name="Mandy Caruana" userId="S::mandy.caruana@legalservicesboard.org.uk::a85ed6af-5915-4807-87b1-834807556550" providerId="AD" clId="Web-{0918E670-3659-194C-2C1F-8E3A66F718A0}" dt="2024-09-16T15:53:52.769" v="5"/>
        <pc:sldMkLst>
          <pc:docMk/>
          <pc:sldMk cId="109593538" sldId="546"/>
        </pc:sldMkLst>
      </pc:sldChg>
      <pc:sldChg chg="add">
        <pc:chgData name="Mandy Caruana" userId="S::mandy.caruana@legalservicesboard.org.uk::a85ed6af-5915-4807-87b1-834807556550" providerId="AD" clId="Web-{0918E670-3659-194C-2C1F-8E3A66F718A0}" dt="2024-09-16T15:53:52.878" v="7"/>
        <pc:sldMkLst>
          <pc:docMk/>
          <pc:sldMk cId="3195788614" sldId="547"/>
        </pc:sldMkLst>
      </pc:sldChg>
      <pc:sldChg chg="add">
        <pc:chgData name="Mandy Caruana" userId="S::mandy.caruana@legalservicesboard.org.uk::a85ed6af-5915-4807-87b1-834807556550" providerId="AD" clId="Web-{0918E670-3659-194C-2C1F-8E3A66F718A0}" dt="2024-09-16T15:53:52.925" v="8"/>
        <pc:sldMkLst>
          <pc:docMk/>
          <pc:sldMk cId="1981531047" sldId="559"/>
        </pc:sldMkLst>
      </pc:sldChg>
      <pc:sldChg chg="add ord">
        <pc:chgData name="Mandy Caruana" userId="S::mandy.caruana@legalservicesboard.org.uk::a85ed6af-5915-4807-87b1-834807556550" providerId="AD" clId="Web-{0918E670-3659-194C-2C1F-8E3A66F718A0}" dt="2024-09-16T15:46:25.305" v="4"/>
        <pc:sldMkLst>
          <pc:docMk/>
          <pc:sldMk cId="2195505632" sldId="567"/>
        </pc:sldMkLst>
      </pc:sldChg>
      <pc:sldChg chg="add">
        <pc:chgData name="Mandy Caruana" userId="S::mandy.caruana@legalservicesboard.org.uk::a85ed6af-5915-4807-87b1-834807556550" providerId="AD" clId="Web-{0918E670-3659-194C-2C1F-8E3A66F718A0}" dt="2024-09-16T15:53:53.034" v="11"/>
        <pc:sldMkLst>
          <pc:docMk/>
          <pc:sldMk cId="2368992770" sldId="572"/>
        </pc:sldMkLst>
      </pc:sldChg>
      <pc:sldChg chg="add">
        <pc:chgData name="Mandy Caruana" userId="S::mandy.caruana@legalservicesboard.org.uk::a85ed6af-5915-4807-87b1-834807556550" providerId="AD" clId="Web-{0918E670-3659-194C-2C1F-8E3A66F718A0}" dt="2024-09-16T15:53:53.081" v="12"/>
        <pc:sldMkLst>
          <pc:docMk/>
          <pc:sldMk cId="198782896" sldId="576"/>
        </pc:sldMkLst>
      </pc:sldChg>
      <pc:sldChg chg="add">
        <pc:chgData name="Mandy Caruana" userId="S::mandy.caruana@legalservicesboard.org.uk::a85ed6af-5915-4807-87b1-834807556550" providerId="AD" clId="Web-{0918E670-3659-194C-2C1F-8E3A66F718A0}" dt="2024-09-16T15:53:52.972" v="9"/>
        <pc:sldMkLst>
          <pc:docMk/>
          <pc:sldMk cId="2117993035" sldId="578"/>
        </pc:sldMkLst>
      </pc:sldChg>
      <pc:sldChg chg="add">
        <pc:chgData name="Mandy Caruana" userId="S::mandy.caruana@legalservicesboard.org.uk::a85ed6af-5915-4807-87b1-834807556550" providerId="AD" clId="Web-{0918E670-3659-194C-2C1F-8E3A66F718A0}" dt="2024-09-16T15:53:53.003" v="10"/>
        <pc:sldMkLst>
          <pc:docMk/>
          <pc:sldMk cId="73874148" sldId="579"/>
        </pc:sldMkLst>
      </pc:sldChg>
      <pc:sldChg chg="add ord">
        <pc:chgData name="Mandy Caruana" userId="S::mandy.caruana@legalservicesboard.org.uk::a85ed6af-5915-4807-87b1-834807556550" providerId="AD" clId="Web-{0918E670-3659-194C-2C1F-8E3A66F718A0}" dt="2024-09-16T15:46:19.742" v="3"/>
        <pc:sldMkLst>
          <pc:docMk/>
          <pc:sldMk cId="366921911" sldId="592"/>
        </pc:sldMkLst>
      </pc:sldChg>
      <pc:sldChg chg="add">
        <pc:chgData name="Mandy Caruana" userId="S::mandy.caruana@legalservicesboard.org.uk::a85ed6af-5915-4807-87b1-834807556550" providerId="AD" clId="Web-{0918E670-3659-194C-2C1F-8E3A66F718A0}" dt="2024-09-16T15:53:52.800" v="6"/>
        <pc:sldMkLst>
          <pc:docMk/>
          <pc:sldMk cId="1266477657" sldId="593"/>
        </pc:sldMkLst>
      </pc:sldChg>
    </pc:docChg>
  </pc:docChgLst>
  <pc:docChgLst>
    <pc:chgData name="James Prentice" userId="S::james.prentice@legalservicesboard.org.uk::e81059d6-1d4c-4dd6-8d2a-a3e14d37195e" providerId="AD" clId="Web-{57AB38E5-B9DA-8502-6366-A961E2F124FB}"/>
    <pc:docChg chg="delSld modSld">
      <pc:chgData name="James Prentice" userId="S::james.prentice@legalservicesboard.org.uk::e81059d6-1d4c-4dd6-8d2a-a3e14d37195e" providerId="AD" clId="Web-{57AB38E5-B9DA-8502-6366-A961E2F124FB}" dt="2024-09-12T15:33:23.646" v="301"/>
      <pc:docMkLst>
        <pc:docMk/>
      </pc:docMkLst>
      <pc:sldChg chg="modSp modNotes">
        <pc:chgData name="James Prentice" userId="S::james.prentice@legalservicesboard.org.uk::e81059d6-1d4c-4dd6-8d2a-a3e14d37195e" providerId="AD" clId="Web-{57AB38E5-B9DA-8502-6366-A961E2F124FB}" dt="2024-09-12T15:33:23.646" v="301"/>
        <pc:sldMkLst>
          <pc:docMk/>
          <pc:sldMk cId="1380430523" sldId="589"/>
        </pc:sldMkLst>
        <pc:graphicFrameChg chg="mod modGraphic">
          <ac:chgData name="James Prentice" userId="S::james.prentice@legalservicesboard.org.uk::e81059d6-1d4c-4dd6-8d2a-a3e14d37195e" providerId="AD" clId="Web-{57AB38E5-B9DA-8502-6366-A961E2F124FB}" dt="2024-09-12T15:31:48.629" v="17" actId="1076"/>
          <ac:graphicFrameMkLst>
            <pc:docMk/>
            <pc:sldMk cId="1380430523" sldId="589"/>
            <ac:graphicFrameMk id="3" creationId="{6203B858-7B22-75D6-823F-7557C6C24491}"/>
          </ac:graphicFrameMkLst>
        </pc:graphicFrameChg>
      </pc:sldChg>
      <pc:sldChg chg="del">
        <pc:chgData name="James Prentice" userId="S::james.prentice@legalservicesboard.org.uk::e81059d6-1d4c-4dd6-8d2a-a3e14d37195e" providerId="AD" clId="Web-{57AB38E5-B9DA-8502-6366-A961E2F124FB}" dt="2024-09-12T15:31:51.722" v="18"/>
        <pc:sldMkLst>
          <pc:docMk/>
          <pc:sldMk cId="2602191141" sldId="590"/>
        </pc:sldMkLst>
      </pc:sldChg>
    </pc:docChg>
  </pc:docChgLst>
  <pc:docChgLst>
    <pc:chgData name="Mandy Caruana" userId="a85ed6af-5915-4807-87b1-834807556550" providerId="ADAL" clId="{08C22F19-2275-49B6-8865-7C1AA74DC9A9}"/>
    <pc:docChg chg="undo custSel addSld delSld modSld">
      <pc:chgData name="Mandy Caruana" userId="a85ed6af-5915-4807-87b1-834807556550" providerId="ADAL" clId="{08C22F19-2275-49B6-8865-7C1AA74DC9A9}" dt="2024-09-12T12:23:45.796" v="42" actId="47"/>
      <pc:docMkLst>
        <pc:docMk/>
      </pc:docMkLst>
      <pc:sldChg chg="modSp add mod">
        <pc:chgData name="Mandy Caruana" userId="a85ed6af-5915-4807-87b1-834807556550" providerId="ADAL" clId="{08C22F19-2275-49B6-8865-7C1AA74DC9A9}" dt="2024-09-12T07:46:01.991" v="6" actId="14100"/>
        <pc:sldMkLst>
          <pc:docMk/>
          <pc:sldMk cId="340892913" sldId="331"/>
        </pc:sldMkLst>
        <pc:spChg chg="mod">
          <ac:chgData name="Mandy Caruana" userId="a85ed6af-5915-4807-87b1-834807556550" providerId="ADAL" clId="{08C22F19-2275-49B6-8865-7C1AA74DC9A9}" dt="2024-09-12T07:46:01.991" v="6" actId="14100"/>
          <ac:spMkLst>
            <pc:docMk/>
            <pc:sldMk cId="340892913" sldId="331"/>
            <ac:spMk id="2" creationId="{B228A719-C7EC-4788-B869-FFECBFE9AA93}"/>
          </ac:spMkLst>
        </pc:spChg>
        <pc:spChg chg="mod">
          <ac:chgData name="Mandy Caruana" userId="a85ed6af-5915-4807-87b1-834807556550" providerId="ADAL" clId="{08C22F19-2275-49B6-8865-7C1AA74DC9A9}" dt="2024-09-12T07:45:28.891" v="3" actId="120"/>
          <ac:spMkLst>
            <pc:docMk/>
            <pc:sldMk cId="340892913" sldId="331"/>
            <ac:spMk id="6" creationId="{E295C0B6-A6EC-4A88-9892-1656A21F4991}"/>
          </ac:spMkLst>
        </pc:spChg>
      </pc:sldChg>
      <pc:sldChg chg="addSp delSp modSp add mod">
        <pc:chgData name="Mandy Caruana" userId="a85ed6af-5915-4807-87b1-834807556550" providerId="ADAL" clId="{08C22F19-2275-49B6-8865-7C1AA74DC9A9}" dt="2024-09-12T07:47:54.599" v="40" actId="20577"/>
        <pc:sldMkLst>
          <pc:docMk/>
          <pc:sldMk cId="840587258" sldId="332"/>
        </pc:sldMkLst>
        <pc:spChg chg="mod">
          <ac:chgData name="Mandy Caruana" userId="a85ed6af-5915-4807-87b1-834807556550" providerId="ADAL" clId="{08C22F19-2275-49B6-8865-7C1AA74DC9A9}" dt="2024-09-12T07:47:06.781" v="17"/>
          <ac:spMkLst>
            <pc:docMk/>
            <pc:sldMk cId="840587258" sldId="332"/>
            <ac:spMk id="4" creationId="{43F16738-AE79-6383-233D-B5E361AA2DDC}"/>
          </ac:spMkLst>
        </pc:spChg>
        <pc:spChg chg="add del mod">
          <ac:chgData name="Mandy Caruana" userId="a85ed6af-5915-4807-87b1-834807556550" providerId="ADAL" clId="{08C22F19-2275-49B6-8865-7C1AA74DC9A9}" dt="2024-09-12T07:47:54.599" v="40" actId="20577"/>
          <ac:spMkLst>
            <pc:docMk/>
            <pc:sldMk cId="840587258" sldId="332"/>
            <ac:spMk id="6" creationId="{E295C0B6-A6EC-4A88-9892-1656A21F4991}"/>
          </ac:spMkLst>
        </pc:spChg>
      </pc:sldChg>
      <pc:sldChg chg="del">
        <pc:chgData name="Mandy Caruana" userId="a85ed6af-5915-4807-87b1-834807556550" providerId="ADAL" clId="{08C22F19-2275-49B6-8865-7C1AA74DC9A9}" dt="2024-09-12T12:23:45.796" v="42" actId="47"/>
        <pc:sldMkLst>
          <pc:docMk/>
          <pc:sldMk cId="1860420202" sldId="584"/>
        </pc:sldMkLst>
      </pc:sldChg>
      <pc:sldChg chg="add">
        <pc:chgData name="Mandy Caruana" userId="a85ed6af-5915-4807-87b1-834807556550" providerId="ADAL" clId="{08C22F19-2275-49B6-8865-7C1AA74DC9A9}" dt="2024-09-12T11:29:38.450" v="41"/>
        <pc:sldMkLst>
          <pc:docMk/>
          <pc:sldMk cId="1380430523" sldId="589"/>
        </pc:sldMkLst>
      </pc:sldChg>
      <pc:sldChg chg="add">
        <pc:chgData name="Mandy Caruana" userId="a85ed6af-5915-4807-87b1-834807556550" providerId="ADAL" clId="{08C22F19-2275-49B6-8865-7C1AA74DC9A9}" dt="2024-09-12T11:29:38.450" v="41"/>
        <pc:sldMkLst>
          <pc:docMk/>
          <pc:sldMk cId="2602191141" sldId="590"/>
        </pc:sldMkLst>
      </pc:sldChg>
    </pc:docChg>
  </pc:docChgLst>
  <pc:docChgLst>
    <pc:chgData name="Mandy Caruana" userId="S::mandy.caruana@legalservicesboard.org.uk::a85ed6af-5915-4807-87b1-834807556550" providerId="AD" clId="Web-{81F86B5E-C90A-8D25-D0DC-7CB93DB518E4}"/>
    <pc:docChg chg="addSld delSld modSld sldOrd">
      <pc:chgData name="Mandy Caruana" userId="S::mandy.caruana@legalservicesboard.org.uk::a85ed6af-5915-4807-87b1-834807556550" providerId="AD" clId="Web-{81F86B5E-C90A-8D25-D0DC-7CB93DB518E4}" dt="2024-09-11T08:35:23.915" v="31" actId="20577"/>
      <pc:docMkLst>
        <pc:docMk/>
      </pc:docMkLst>
      <pc:sldChg chg="modSp">
        <pc:chgData name="Mandy Caruana" userId="S::mandy.caruana@legalservicesboard.org.uk::a85ed6af-5915-4807-87b1-834807556550" providerId="AD" clId="Web-{81F86B5E-C90A-8D25-D0DC-7CB93DB518E4}" dt="2024-09-11T08:35:23.915" v="31" actId="20577"/>
        <pc:sldMkLst>
          <pc:docMk/>
          <pc:sldMk cId="3702664964" sldId="582"/>
        </pc:sldMkLst>
        <pc:spChg chg="mod">
          <ac:chgData name="Mandy Caruana" userId="S::mandy.caruana@legalservicesboard.org.uk::a85ed6af-5915-4807-87b1-834807556550" providerId="AD" clId="Web-{81F86B5E-C90A-8D25-D0DC-7CB93DB518E4}" dt="2024-09-11T08:35:23.915" v="31" actId="20577"/>
          <ac:spMkLst>
            <pc:docMk/>
            <pc:sldMk cId="3702664964" sldId="582"/>
            <ac:spMk id="3" creationId="{2FDD6B16-ADF9-CC9F-9582-5C34362D1BA8}"/>
          </ac:spMkLst>
        </pc:spChg>
      </pc:sldChg>
      <pc:sldChg chg="addSp delSp modSp del">
        <pc:chgData name="Mandy Caruana" userId="S::mandy.caruana@legalservicesboard.org.uk::a85ed6af-5915-4807-87b1-834807556550" providerId="AD" clId="Web-{81F86B5E-C90A-8D25-D0DC-7CB93DB518E4}" dt="2024-09-11T08:34:03.174" v="17"/>
        <pc:sldMkLst>
          <pc:docMk/>
          <pc:sldMk cId="644574560" sldId="586"/>
        </pc:sldMkLst>
        <pc:picChg chg="add del mod">
          <ac:chgData name="Mandy Caruana" userId="S::mandy.caruana@legalservicesboard.org.uk::a85ed6af-5915-4807-87b1-834807556550" providerId="AD" clId="Web-{81F86B5E-C90A-8D25-D0DC-7CB93DB518E4}" dt="2024-09-11T08:32:55.779" v="2"/>
          <ac:picMkLst>
            <pc:docMk/>
            <pc:sldMk cId="644574560" sldId="586"/>
            <ac:picMk id="6" creationId="{2F8E7F92-D678-E544-2A3F-93AB5E8DF7C5}"/>
          </ac:picMkLst>
        </pc:picChg>
      </pc:sldChg>
      <pc:sldChg chg="modSp">
        <pc:chgData name="Mandy Caruana" userId="S::mandy.caruana@legalservicesboard.org.uk::a85ed6af-5915-4807-87b1-834807556550" providerId="AD" clId="Web-{81F86B5E-C90A-8D25-D0DC-7CB93DB518E4}" dt="2024-09-11T08:34:58.303" v="20" actId="20577"/>
        <pc:sldMkLst>
          <pc:docMk/>
          <pc:sldMk cId="2834946952" sldId="587"/>
        </pc:sldMkLst>
        <pc:spChg chg="mod">
          <ac:chgData name="Mandy Caruana" userId="S::mandy.caruana@legalservicesboard.org.uk::a85ed6af-5915-4807-87b1-834807556550" providerId="AD" clId="Web-{81F86B5E-C90A-8D25-D0DC-7CB93DB518E4}" dt="2024-09-11T08:34:58.303" v="20" actId="20577"/>
          <ac:spMkLst>
            <pc:docMk/>
            <pc:sldMk cId="2834946952" sldId="587"/>
            <ac:spMk id="4" creationId="{D331D00B-BD59-5B21-4C60-26AB8AC51318}"/>
          </ac:spMkLst>
        </pc:spChg>
      </pc:sldChg>
      <pc:sldChg chg="delSp modSp add ord replId">
        <pc:chgData name="Mandy Caruana" userId="S::mandy.caruana@legalservicesboard.org.uk::a85ed6af-5915-4807-87b1-834807556550" providerId="AD" clId="Web-{81F86B5E-C90A-8D25-D0DC-7CB93DB518E4}" dt="2024-09-11T08:33:54.643" v="16"/>
        <pc:sldMkLst>
          <pc:docMk/>
          <pc:sldMk cId="783131429" sldId="588"/>
        </pc:sldMkLst>
        <pc:spChg chg="mod">
          <ac:chgData name="Mandy Caruana" userId="S::mandy.caruana@legalservicesboard.org.uk::a85ed6af-5915-4807-87b1-834807556550" providerId="AD" clId="Web-{81F86B5E-C90A-8D25-D0DC-7CB93DB518E4}" dt="2024-09-11T08:33:35.704" v="12" actId="20577"/>
          <ac:spMkLst>
            <pc:docMk/>
            <pc:sldMk cId="783131429" sldId="588"/>
            <ac:spMk id="17" creationId="{0E4FF00A-5796-4B82-A1C5-C185701A0684}"/>
          </ac:spMkLst>
        </pc:spChg>
        <pc:spChg chg="mod">
          <ac:chgData name="Mandy Caruana" userId="S::mandy.caruana@legalservicesboard.org.uk::a85ed6af-5915-4807-87b1-834807556550" providerId="AD" clId="Web-{81F86B5E-C90A-8D25-D0DC-7CB93DB518E4}" dt="2024-09-11T08:33:47.955" v="15" actId="20577"/>
          <ac:spMkLst>
            <pc:docMk/>
            <pc:sldMk cId="783131429" sldId="588"/>
            <ac:spMk id="19" creationId="{C0BD731A-E11D-4235-BE36-BCC6A55B289C}"/>
          </ac:spMkLst>
        </pc:spChg>
        <pc:spChg chg="del">
          <ac:chgData name="Mandy Caruana" userId="S::mandy.caruana@legalservicesboard.org.uk::a85ed6af-5915-4807-87b1-834807556550" providerId="AD" clId="Web-{81F86B5E-C90A-8D25-D0DC-7CB93DB518E4}" dt="2024-09-11T08:33:54.643" v="16"/>
          <ac:spMkLst>
            <pc:docMk/>
            <pc:sldMk cId="783131429" sldId="588"/>
            <ac:spMk id="21" creationId="{50BD36F6-27E6-4FC1-8838-48154AB4F6AE}"/>
          </ac:spMkLst>
        </pc:spChg>
        <pc:spChg chg="del mod">
          <ac:chgData name="Mandy Caruana" userId="S::mandy.caruana@legalservicesboard.org.uk::a85ed6af-5915-4807-87b1-834807556550" providerId="AD" clId="Web-{81F86B5E-C90A-8D25-D0DC-7CB93DB518E4}" dt="2024-09-11T08:33:27.906" v="10"/>
          <ac:spMkLst>
            <pc:docMk/>
            <pc:sldMk cId="783131429" sldId="588"/>
            <ac:spMk id="23" creationId="{1F33FEC2-C020-4355-BC6D-E17F217F902A}"/>
          </ac:spMkLst>
        </pc:spChg>
      </pc:sldChg>
    </pc:docChg>
  </pc:docChgLst>
  <pc:docChgLst>
    <pc:chgData name="James Prentice" userId="S::james.prentice@legalservicesboard.org.uk::e81059d6-1d4c-4dd6-8d2a-a3e14d37195e" providerId="AD" clId="Web-{0E56C489-56BB-6783-EA2D-5D8FDD309E79}"/>
    <pc:docChg chg="modSld">
      <pc:chgData name="James Prentice" userId="S::james.prentice@legalservicesboard.org.uk::e81059d6-1d4c-4dd6-8d2a-a3e14d37195e" providerId="AD" clId="Web-{0E56C489-56BB-6783-EA2D-5D8FDD309E79}" dt="2024-09-12T15:28:26.921" v="147"/>
      <pc:docMkLst>
        <pc:docMk/>
      </pc:docMkLst>
      <pc:sldChg chg="modSp">
        <pc:chgData name="James Prentice" userId="S::james.prentice@legalservicesboard.org.uk::e81059d6-1d4c-4dd6-8d2a-a3e14d37195e" providerId="AD" clId="Web-{0E56C489-56BB-6783-EA2D-5D8FDD309E79}" dt="2024-09-12T15:28:26.921" v="147"/>
        <pc:sldMkLst>
          <pc:docMk/>
          <pc:sldMk cId="1380430523" sldId="589"/>
        </pc:sldMkLst>
        <pc:graphicFrameChg chg="mod modGraphic">
          <ac:chgData name="James Prentice" userId="S::james.prentice@legalservicesboard.org.uk::e81059d6-1d4c-4dd6-8d2a-a3e14d37195e" providerId="AD" clId="Web-{0E56C489-56BB-6783-EA2D-5D8FDD309E79}" dt="2024-09-12T15:28:26.921" v="147"/>
          <ac:graphicFrameMkLst>
            <pc:docMk/>
            <pc:sldMk cId="1380430523" sldId="589"/>
            <ac:graphicFrameMk id="3" creationId="{6203B858-7B22-75D6-823F-7557C6C24491}"/>
          </ac:graphicFrameMkLst>
        </pc:graphicFrameChg>
      </pc:sldChg>
      <pc:sldChg chg="modSp">
        <pc:chgData name="James Prentice" userId="S::james.prentice@legalservicesboard.org.uk::e81059d6-1d4c-4dd6-8d2a-a3e14d37195e" providerId="AD" clId="Web-{0E56C489-56BB-6783-EA2D-5D8FDD309E79}" dt="2024-09-12T15:23:57.895" v="30"/>
        <pc:sldMkLst>
          <pc:docMk/>
          <pc:sldMk cId="2602191141" sldId="590"/>
        </pc:sldMkLst>
        <pc:graphicFrameChg chg="mod modGraphic">
          <ac:chgData name="James Prentice" userId="S::james.prentice@legalservicesboard.org.uk::e81059d6-1d4c-4dd6-8d2a-a3e14d37195e" providerId="AD" clId="Web-{0E56C489-56BB-6783-EA2D-5D8FDD309E79}" dt="2024-09-12T15:23:57.895" v="30"/>
          <ac:graphicFrameMkLst>
            <pc:docMk/>
            <pc:sldMk cId="2602191141" sldId="590"/>
            <ac:graphicFrameMk id="3" creationId="{6203B858-7B22-75D6-823F-7557C6C24491}"/>
          </ac:graphicFrameMkLst>
        </pc:graphicFrameChg>
      </pc:sldChg>
    </pc:docChg>
  </pc:docChgLst>
  <pc:docChgLst>
    <pc:chgData name="Tom May" userId="S::tom.may@legalservicesboard.org.uk::35aaf5c0-b475-48d1-8059-3516ebd4bce3" providerId="AD" clId="Web-{973B22DA-1F4B-58B4-DBCD-EAA3670D6F8B}"/>
    <pc:docChg chg="modSld">
      <pc:chgData name="Tom May" userId="S::tom.may@legalservicesboard.org.uk::35aaf5c0-b475-48d1-8059-3516ebd4bce3" providerId="AD" clId="Web-{973B22DA-1F4B-58B4-DBCD-EAA3670D6F8B}" dt="2024-09-11T08:38:14.608" v="15"/>
      <pc:docMkLst>
        <pc:docMk/>
      </pc:docMkLst>
      <pc:sldChg chg="modSp">
        <pc:chgData name="Tom May" userId="S::tom.may@legalservicesboard.org.uk::35aaf5c0-b475-48d1-8059-3516ebd4bce3" providerId="AD" clId="Web-{973B22DA-1F4B-58B4-DBCD-EAA3670D6F8B}" dt="2024-09-11T08:38:14.608" v="15"/>
        <pc:sldMkLst>
          <pc:docMk/>
          <pc:sldMk cId="1860420202" sldId="584"/>
        </pc:sldMkLst>
        <pc:graphicFrameChg chg="mod modGraphic">
          <ac:chgData name="Tom May" userId="S::tom.may@legalservicesboard.org.uk::35aaf5c0-b475-48d1-8059-3516ebd4bce3" providerId="AD" clId="Web-{973B22DA-1F4B-58B4-DBCD-EAA3670D6F8B}" dt="2024-09-11T08:38:14.608" v="15"/>
          <ac:graphicFrameMkLst>
            <pc:docMk/>
            <pc:sldMk cId="1860420202" sldId="584"/>
            <ac:graphicFrameMk id="3" creationId="{6203B858-7B22-75D6-823F-7557C6C24491}"/>
          </ac:graphicFrameMkLst>
        </pc:graphicFrameChg>
      </pc:sldChg>
    </pc:docChg>
  </pc:docChgLst>
  <pc:docChgLst>
    <pc:chgData name="Mandy Caruana" userId="S::mandy.caruana@legalservicesboard.org.uk::a85ed6af-5915-4807-87b1-834807556550" providerId="AD" clId="Web-{64A12204-9578-7721-EDB2-21BB01A729B0}"/>
    <pc:docChg chg="modSld">
      <pc:chgData name="Mandy Caruana" userId="S::mandy.caruana@legalservicesboard.org.uk::a85ed6af-5915-4807-87b1-834807556550" providerId="AD" clId="Web-{64A12204-9578-7721-EDB2-21BB01A729B0}" dt="2024-09-10T12:52:15.241" v="150" actId="20577"/>
      <pc:docMkLst>
        <pc:docMk/>
      </pc:docMkLst>
      <pc:sldChg chg="modSp">
        <pc:chgData name="Mandy Caruana" userId="S::mandy.caruana@legalservicesboard.org.uk::a85ed6af-5915-4807-87b1-834807556550" providerId="AD" clId="Web-{64A12204-9578-7721-EDB2-21BB01A729B0}" dt="2024-09-10T12:51:37.694" v="146" actId="20577"/>
        <pc:sldMkLst>
          <pc:docMk/>
          <pc:sldMk cId="1652349904" sldId="357"/>
        </pc:sldMkLst>
        <pc:spChg chg="mod">
          <ac:chgData name="Mandy Caruana" userId="S::mandy.caruana@legalservicesboard.org.uk::a85ed6af-5915-4807-87b1-834807556550" providerId="AD" clId="Web-{64A12204-9578-7721-EDB2-21BB01A729B0}" dt="2024-09-10T12:51:32.083" v="145" actId="20577"/>
          <ac:spMkLst>
            <pc:docMk/>
            <pc:sldMk cId="1652349904" sldId="357"/>
            <ac:spMk id="17" creationId="{0E4FF00A-5796-4B82-A1C5-C185701A0684}"/>
          </ac:spMkLst>
        </pc:spChg>
        <pc:spChg chg="mod">
          <ac:chgData name="Mandy Caruana" userId="S::mandy.caruana@legalservicesboard.org.uk::a85ed6af-5915-4807-87b1-834807556550" providerId="AD" clId="Web-{64A12204-9578-7721-EDB2-21BB01A729B0}" dt="2024-09-10T12:51:21.599" v="143" actId="20577"/>
          <ac:spMkLst>
            <pc:docMk/>
            <pc:sldMk cId="1652349904" sldId="357"/>
            <ac:spMk id="19" creationId="{C0BD731A-E11D-4235-BE36-BCC6A55B289C}"/>
          </ac:spMkLst>
        </pc:spChg>
        <pc:spChg chg="mod">
          <ac:chgData name="Mandy Caruana" userId="S::mandy.caruana@legalservicesboard.org.uk::a85ed6af-5915-4807-87b1-834807556550" providerId="AD" clId="Web-{64A12204-9578-7721-EDB2-21BB01A729B0}" dt="2024-09-10T12:51:37.694" v="146" actId="20577"/>
          <ac:spMkLst>
            <pc:docMk/>
            <pc:sldMk cId="1652349904" sldId="357"/>
            <ac:spMk id="23" creationId="{1F33FEC2-C020-4355-BC6D-E17F217F902A}"/>
          </ac:spMkLst>
        </pc:spChg>
      </pc:sldChg>
      <pc:sldChg chg="modSp">
        <pc:chgData name="Mandy Caruana" userId="S::mandy.caruana@legalservicesboard.org.uk::a85ed6af-5915-4807-87b1-834807556550" providerId="AD" clId="Web-{64A12204-9578-7721-EDB2-21BB01A729B0}" dt="2024-09-10T12:52:15.241" v="150" actId="20577"/>
        <pc:sldMkLst>
          <pc:docMk/>
          <pc:sldMk cId="3702664964" sldId="582"/>
        </pc:sldMkLst>
        <pc:spChg chg="mod">
          <ac:chgData name="Mandy Caruana" userId="S::mandy.caruana@legalservicesboard.org.uk::a85ed6af-5915-4807-87b1-834807556550" providerId="AD" clId="Web-{64A12204-9578-7721-EDB2-21BB01A729B0}" dt="2024-09-10T12:52:15.241" v="150" actId="20577"/>
          <ac:spMkLst>
            <pc:docMk/>
            <pc:sldMk cId="3702664964" sldId="582"/>
            <ac:spMk id="3" creationId="{2FDD6B16-ADF9-CC9F-9582-5C34362D1BA8}"/>
          </ac:spMkLst>
        </pc:spChg>
      </pc:sldChg>
      <pc:sldChg chg="modSp">
        <pc:chgData name="Mandy Caruana" userId="S::mandy.caruana@legalservicesboard.org.uk::a85ed6af-5915-4807-87b1-834807556550" providerId="AD" clId="Web-{64A12204-9578-7721-EDB2-21BB01A729B0}" dt="2024-09-10T12:51:54.803" v="148" actId="20577"/>
        <pc:sldMkLst>
          <pc:docMk/>
          <pc:sldMk cId="2834946952" sldId="587"/>
        </pc:sldMkLst>
        <pc:spChg chg="mod">
          <ac:chgData name="Mandy Caruana" userId="S::mandy.caruana@legalservicesboard.org.uk::a85ed6af-5915-4807-87b1-834807556550" providerId="AD" clId="Web-{64A12204-9578-7721-EDB2-21BB01A729B0}" dt="2024-09-10T12:51:54.803" v="148" actId="20577"/>
          <ac:spMkLst>
            <pc:docMk/>
            <pc:sldMk cId="2834946952" sldId="587"/>
            <ac:spMk id="3" creationId="{52C2E5EA-5F80-C325-C1CA-9A670CA41D3E}"/>
          </ac:spMkLst>
        </pc:spChg>
        <pc:spChg chg="mod">
          <ac:chgData name="Mandy Caruana" userId="S::mandy.caruana@legalservicesboard.org.uk::a85ed6af-5915-4807-87b1-834807556550" providerId="AD" clId="Web-{64A12204-9578-7721-EDB2-21BB01A729B0}" dt="2024-09-10T12:50:50.395" v="141" actId="14100"/>
          <ac:spMkLst>
            <pc:docMk/>
            <pc:sldMk cId="2834946952" sldId="587"/>
            <ac:spMk id="4" creationId="{D331D00B-BD59-5B21-4C60-26AB8AC51318}"/>
          </ac:spMkLst>
        </pc:spChg>
      </pc:sldChg>
    </pc:docChg>
  </pc:docChgLst>
  <pc:docChgLst>
    <pc:chgData name="Tom May" userId="S::tom.may@legalservicesboard.org.uk::35aaf5c0-b475-48d1-8059-3516ebd4bce3" providerId="AD" clId="Web-{4AFCE0A7-A5F5-D1AA-414F-D1B9F0D70A79}"/>
    <pc:docChg chg="addSld delSld modSld sldOrd addMainMaster modMainMaster">
      <pc:chgData name="Tom May" userId="S::tom.may@legalservicesboard.org.uk::35aaf5c0-b475-48d1-8059-3516ebd4bce3" providerId="AD" clId="Web-{4AFCE0A7-A5F5-D1AA-414F-D1B9F0D70A79}" dt="2024-09-16T16:22:26.445" v="752"/>
      <pc:docMkLst>
        <pc:docMk/>
      </pc:docMkLst>
      <pc:sldChg chg="add del">
        <pc:chgData name="Tom May" userId="S::tom.may@legalservicesboard.org.uk::35aaf5c0-b475-48d1-8059-3516ebd4bce3" providerId="AD" clId="Web-{4AFCE0A7-A5F5-D1AA-414F-D1B9F0D70A79}" dt="2024-09-16T16:13:24.510" v="215"/>
        <pc:sldMkLst>
          <pc:docMk/>
          <pc:sldMk cId="844922774" sldId="522"/>
        </pc:sldMkLst>
      </pc:sldChg>
      <pc:sldChg chg="add del">
        <pc:chgData name="Tom May" userId="S::tom.may@legalservicesboard.org.uk::35aaf5c0-b475-48d1-8059-3516ebd4bce3" providerId="AD" clId="Web-{4AFCE0A7-A5F5-D1AA-414F-D1B9F0D70A79}" dt="2024-09-16T16:13:19.010" v="213"/>
        <pc:sldMkLst>
          <pc:docMk/>
          <pc:sldMk cId="3322321341" sldId="544"/>
        </pc:sldMkLst>
      </pc:sldChg>
      <pc:sldChg chg="add del">
        <pc:chgData name="Tom May" userId="S::tom.may@legalservicesboard.org.uk::35aaf5c0-b475-48d1-8059-3516ebd4bce3" providerId="AD" clId="Web-{4AFCE0A7-A5F5-D1AA-414F-D1B9F0D70A79}" dt="2024-09-16T16:13:21.307" v="214"/>
        <pc:sldMkLst>
          <pc:docMk/>
          <pc:sldMk cId="1983616346" sldId="545"/>
        </pc:sldMkLst>
      </pc:sldChg>
      <pc:sldChg chg="delSp modSp del">
        <pc:chgData name="Tom May" userId="S::tom.may@legalservicesboard.org.uk::35aaf5c0-b475-48d1-8059-3516ebd4bce3" providerId="AD" clId="Web-{4AFCE0A7-A5F5-D1AA-414F-D1B9F0D70A79}" dt="2024-09-16T16:17:10.750" v="315"/>
        <pc:sldMkLst>
          <pc:docMk/>
          <pc:sldMk cId="109593538" sldId="546"/>
        </pc:sldMkLst>
        <pc:spChg chg="mod">
          <ac:chgData name="Tom May" userId="S::tom.may@legalservicesboard.org.uk::35aaf5c0-b475-48d1-8059-3516ebd4bce3" providerId="AD" clId="Web-{4AFCE0A7-A5F5-D1AA-414F-D1B9F0D70A79}" dt="2024-09-16T16:15:16.919" v="262" actId="20577"/>
          <ac:spMkLst>
            <pc:docMk/>
            <pc:sldMk cId="109593538" sldId="546"/>
            <ac:spMk id="2" creationId="{4D8C42B6-866A-AE42-A66B-C22631A8BAAD}"/>
          </ac:spMkLst>
        </pc:spChg>
        <pc:spChg chg="del">
          <ac:chgData name="Tom May" userId="S::tom.may@legalservicesboard.org.uk::35aaf5c0-b475-48d1-8059-3516ebd4bce3" providerId="AD" clId="Web-{4AFCE0A7-A5F5-D1AA-414F-D1B9F0D70A79}" dt="2024-09-16T16:12:39.368" v="206"/>
          <ac:spMkLst>
            <pc:docMk/>
            <pc:sldMk cId="109593538" sldId="546"/>
            <ac:spMk id="24" creationId="{04FD58D3-50EC-80CE-1766-23FD787BFBAE}"/>
          </ac:spMkLst>
        </pc:spChg>
        <pc:picChg chg="del">
          <ac:chgData name="Tom May" userId="S::tom.may@legalservicesboard.org.uk::35aaf5c0-b475-48d1-8059-3516ebd4bce3" providerId="AD" clId="Web-{4AFCE0A7-A5F5-D1AA-414F-D1B9F0D70A79}" dt="2024-09-16T16:12:35.149" v="203"/>
          <ac:picMkLst>
            <pc:docMk/>
            <pc:sldMk cId="109593538" sldId="546"/>
            <ac:picMk id="17" creationId="{7FBEA5A5-3B22-3463-F545-6A3285F4BA58}"/>
          </ac:picMkLst>
        </pc:picChg>
        <pc:picChg chg="del">
          <ac:chgData name="Tom May" userId="S::tom.may@legalservicesboard.org.uk::35aaf5c0-b475-48d1-8059-3516ebd4bce3" providerId="AD" clId="Web-{4AFCE0A7-A5F5-D1AA-414F-D1B9F0D70A79}" dt="2024-09-16T16:12:32.602" v="200"/>
          <ac:picMkLst>
            <pc:docMk/>
            <pc:sldMk cId="109593538" sldId="546"/>
            <ac:picMk id="19" creationId="{E25405B5-DFAB-C3CD-AC81-7E6A4188A219}"/>
          </ac:picMkLst>
        </pc:picChg>
        <pc:picChg chg="del">
          <ac:chgData name="Tom May" userId="S::tom.may@legalservicesboard.org.uk::35aaf5c0-b475-48d1-8059-3516ebd4bce3" providerId="AD" clId="Web-{4AFCE0A7-A5F5-D1AA-414F-D1B9F0D70A79}" dt="2024-09-16T16:12:33.477" v="201"/>
          <ac:picMkLst>
            <pc:docMk/>
            <pc:sldMk cId="109593538" sldId="546"/>
            <ac:picMk id="21" creationId="{0262F380-D125-3840-5107-050CD1B23980}"/>
          </ac:picMkLst>
        </pc:picChg>
        <pc:picChg chg="del">
          <ac:chgData name="Tom May" userId="S::tom.may@legalservicesboard.org.uk::35aaf5c0-b475-48d1-8059-3516ebd4bce3" providerId="AD" clId="Web-{4AFCE0A7-A5F5-D1AA-414F-D1B9F0D70A79}" dt="2024-09-16T16:12:34.134" v="202"/>
          <ac:picMkLst>
            <pc:docMk/>
            <pc:sldMk cId="109593538" sldId="546"/>
            <ac:picMk id="22" creationId="{D0CDA438-93CC-59A1-C157-5D2428D11588}"/>
          </ac:picMkLst>
        </pc:picChg>
        <pc:picChg chg="del">
          <ac:chgData name="Tom May" userId="S::tom.may@legalservicesboard.org.uk::35aaf5c0-b475-48d1-8059-3516ebd4bce3" providerId="AD" clId="Web-{4AFCE0A7-A5F5-D1AA-414F-D1B9F0D70A79}" dt="2024-09-16T16:12:26.759" v="197"/>
          <ac:picMkLst>
            <pc:docMk/>
            <pc:sldMk cId="109593538" sldId="546"/>
            <ac:picMk id="23" creationId="{C1FC99D4-2C1F-CF12-2DD7-55CF467D8952}"/>
          </ac:picMkLst>
        </pc:picChg>
        <pc:picChg chg="del">
          <ac:chgData name="Tom May" userId="S::tom.may@legalservicesboard.org.uk::35aaf5c0-b475-48d1-8059-3516ebd4bce3" providerId="AD" clId="Web-{4AFCE0A7-A5F5-D1AA-414F-D1B9F0D70A79}" dt="2024-09-16T16:12:30.009" v="199"/>
          <ac:picMkLst>
            <pc:docMk/>
            <pc:sldMk cId="109593538" sldId="546"/>
            <ac:picMk id="27" creationId="{744387A7-EDDB-897D-2422-AEC134349E3F}"/>
          </ac:picMkLst>
        </pc:picChg>
        <pc:picChg chg="del">
          <ac:chgData name="Tom May" userId="S::tom.may@legalservicesboard.org.uk::35aaf5c0-b475-48d1-8059-3516ebd4bce3" providerId="AD" clId="Web-{4AFCE0A7-A5F5-D1AA-414F-D1B9F0D70A79}" dt="2024-09-16T16:12:36.962" v="205"/>
          <ac:picMkLst>
            <pc:docMk/>
            <pc:sldMk cId="109593538" sldId="546"/>
            <ac:picMk id="28" creationId="{41F59C45-065F-2699-04B1-9E28C895D5C0}"/>
          </ac:picMkLst>
        </pc:picChg>
        <pc:picChg chg="del">
          <ac:chgData name="Tom May" userId="S::tom.may@legalservicesboard.org.uk::35aaf5c0-b475-48d1-8059-3516ebd4bce3" providerId="AD" clId="Web-{4AFCE0A7-A5F5-D1AA-414F-D1B9F0D70A79}" dt="2024-09-16T16:12:36.103" v="204"/>
          <ac:picMkLst>
            <pc:docMk/>
            <pc:sldMk cId="109593538" sldId="546"/>
            <ac:picMk id="29" creationId="{9909680F-2DF0-D7B2-3B85-33446ED91C14}"/>
          </ac:picMkLst>
        </pc:picChg>
        <pc:picChg chg="del">
          <ac:chgData name="Tom May" userId="S::tom.may@legalservicesboard.org.uk::35aaf5c0-b475-48d1-8059-3516ebd4bce3" providerId="AD" clId="Web-{4AFCE0A7-A5F5-D1AA-414F-D1B9F0D70A79}" dt="2024-09-16T16:12:28.305" v="198"/>
          <ac:picMkLst>
            <pc:docMk/>
            <pc:sldMk cId="109593538" sldId="546"/>
            <ac:picMk id="30" creationId="{E461C073-5C58-16C1-232F-AFE5425D3C25}"/>
          </ac:picMkLst>
        </pc:picChg>
      </pc:sldChg>
      <pc:sldChg chg="del">
        <pc:chgData name="Tom May" userId="S::tom.may@legalservicesboard.org.uk::35aaf5c0-b475-48d1-8059-3516ebd4bce3" providerId="AD" clId="Web-{4AFCE0A7-A5F5-D1AA-414F-D1B9F0D70A79}" dt="2024-09-16T16:12:50.462" v="208"/>
        <pc:sldMkLst>
          <pc:docMk/>
          <pc:sldMk cId="3195788614" sldId="547"/>
        </pc:sldMkLst>
      </pc:sldChg>
      <pc:sldChg chg="add">
        <pc:chgData name="Tom May" userId="S::tom.may@legalservicesboard.org.uk::35aaf5c0-b475-48d1-8059-3516ebd4bce3" providerId="AD" clId="Web-{4AFCE0A7-A5F5-D1AA-414F-D1B9F0D70A79}" dt="2024-09-16T15:58:10.628" v="11"/>
        <pc:sldMkLst>
          <pc:docMk/>
          <pc:sldMk cId="2293475707" sldId="549"/>
        </pc:sldMkLst>
      </pc:sldChg>
      <pc:sldChg chg="add">
        <pc:chgData name="Tom May" userId="S::tom.may@legalservicesboard.org.uk::35aaf5c0-b475-48d1-8059-3516ebd4bce3" providerId="AD" clId="Web-{4AFCE0A7-A5F5-D1AA-414F-D1B9F0D70A79}" dt="2024-09-16T15:58:10.659" v="12"/>
        <pc:sldMkLst>
          <pc:docMk/>
          <pc:sldMk cId="2540295062" sldId="550"/>
        </pc:sldMkLst>
      </pc:sldChg>
      <pc:sldChg chg="add">
        <pc:chgData name="Tom May" userId="S::tom.may@legalservicesboard.org.uk::35aaf5c0-b475-48d1-8059-3516ebd4bce3" providerId="AD" clId="Web-{4AFCE0A7-A5F5-D1AA-414F-D1B9F0D70A79}" dt="2024-09-16T15:58:10.675" v="13"/>
        <pc:sldMkLst>
          <pc:docMk/>
          <pc:sldMk cId="2781974309" sldId="557"/>
        </pc:sldMkLst>
      </pc:sldChg>
      <pc:sldChg chg="del">
        <pc:chgData name="Tom May" userId="S::tom.may@legalservicesboard.org.uk::35aaf5c0-b475-48d1-8059-3516ebd4bce3" providerId="AD" clId="Web-{4AFCE0A7-A5F5-D1AA-414F-D1B9F0D70A79}" dt="2024-09-16T16:12:54.916" v="209"/>
        <pc:sldMkLst>
          <pc:docMk/>
          <pc:sldMk cId="1981531047" sldId="559"/>
        </pc:sldMkLst>
      </pc:sldChg>
      <pc:sldChg chg="add del">
        <pc:chgData name="Tom May" userId="S::tom.may@legalservicesboard.org.uk::35aaf5c0-b475-48d1-8059-3516ebd4bce3" providerId="AD" clId="Web-{4AFCE0A7-A5F5-D1AA-414F-D1B9F0D70A79}" dt="2024-09-16T16:17:24.110" v="316"/>
        <pc:sldMkLst>
          <pc:docMk/>
          <pc:sldMk cId="2339636162" sldId="564"/>
        </pc:sldMkLst>
      </pc:sldChg>
      <pc:sldChg chg="mod modShow">
        <pc:chgData name="Tom May" userId="S::tom.may@legalservicesboard.org.uk::35aaf5c0-b475-48d1-8059-3516ebd4bce3" providerId="AD" clId="Web-{4AFCE0A7-A5F5-D1AA-414F-D1B9F0D70A79}" dt="2024-09-16T16:20:15.676" v="534"/>
        <pc:sldMkLst>
          <pc:docMk/>
          <pc:sldMk cId="2195505632" sldId="567"/>
        </pc:sldMkLst>
      </pc:sldChg>
      <pc:sldChg chg="del">
        <pc:chgData name="Tom May" userId="S::tom.may@legalservicesboard.org.uk::35aaf5c0-b475-48d1-8059-3516ebd4bce3" providerId="AD" clId="Web-{4AFCE0A7-A5F5-D1AA-414F-D1B9F0D70A79}" dt="2024-09-16T16:13:06.635" v="211"/>
        <pc:sldMkLst>
          <pc:docMk/>
          <pc:sldMk cId="2368992770" sldId="572"/>
        </pc:sldMkLst>
      </pc:sldChg>
      <pc:sldChg chg="add">
        <pc:chgData name="Tom May" userId="S::tom.may@legalservicesboard.org.uk::35aaf5c0-b475-48d1-8059-3516ebd4bce3" providerId="AD" clId="Web-{4AFCE0A7-A5F5-D1AA-414F-D1B9F0D70A79}" dt="2024-09-16T15:58:10.784" v="15"/>
        <pc:sldMkLst>
          <pc:docMk/>
          <pc:sldMk cId="1110858429" sldId="573"/>
        </pc:sldMkLst>
      </pc:sldChg>
      <pc:sldChg chg="add">
        <pc:chgData name="Tom May" userId="S::tom.may@legalservicesboard.org.uk::35aaf5c0-b475-48d1-8059-3516ebd4bce3" providerId="AD" clId="Web-{4AFCE0A7-A5F5-D1AA-414F-D1B9F0D70A79}" dt="2024-09-16T15:58:10.769" v="14"/>
        <pc:sldMkLst>
          <pc:docMk/>
          <pc:sldMk cId="3725777329" sldId="575"/>
        </pc:sldMkLst>
      </pc:sldChg>
      <pc:sldChg chg="del">
        <pc:chgData name="Tom May" userId="S::tom.may@legalservicesboard.org.uk::35aaf5c0-b475-48d1-8059-3516ebd4bce3" providerId="AD" clId="Web-{4AFCE0A7-A5F5-D1AA-414F-D1B9F0D70A79}" dt="2024-09-16T16:13:10.385" v="212"/>
        <pc:sldMkLst>
          <pc:docMk/>
          <pc:sldMk cId="198782896" sldId="576"/>
        </pc:sldMkLst>
      </pc:sldChg>
      <pc:sldChg chg="del">
        <pc:chgData name="Tom May" userId="S::tom.may@legalservicesboard.org.uk::35aaf5c0-b475-48d1-8059-3516ebd4bce3" providerId="AD" clId="Web-{4AFCE0A7-A5F5-D1AA-414F-D1B9F0D70A79}" dt="2024-09-16T16:13:02.634" v="210"/>
        <pc:sldMkLst>
          <pc:docMk/>
          <pc:sldMk cId="2117993035" sldId="578"/>
        </pc:sldMkLst>
      </pc:sldChg>
      <pc:sldChg chg="add">
        <pc:chgData name="Tom May" userId="S::tom.may@legalservicesboard.org.uk::35aaf5c0-b475-48d1-8059-3516ebd4bce3" providerId="AD" clId="Web-{4AFCE0A7-A5F5-D1AA-414F-D1B9F0D70A79}" dt="2024-09-16T15:58:10.815" v="16"/>
        <pc:sldMkLst>
          <pc:docMk/>
          <pc:sldMk cId="2468445064" sldId="582"/>
        </pc:sldMkLst>
      </pc:sldChg>
      <pc:sldChg chg="add del">
        <pc:chgData name="Tom May" userId="S::tom.may@legalservicesboard.org.uk::35aaf5c0-b475-48d1-8059-3516ebd4bce3" providerId="AD" clId="Web-{4AFCE0A7-A5F5-D1AA-414F-D1B9F0D70A79}" dt="2024-09-16T16:13:51.854" v="216"/>
        <pc:sldMkLst>
          <pc:docMk/>
          <pc:sldMk cId="838128513" sldId="590"/>
        </pc:sldMkLst>
      </pc:sldChg>
      <pc:sldChg chg="addSp delSp modSp ord">
        <pc:chgData name="Tom May" userId="S::tom.may@legalservicesboard.org.uk::35aaf5c0-b475-48d1-8059-3516ebd4bce3" providerId="AD" clId="Web-{4AFCE0A7-A5F5-D1AA-414F-D1B9F0D70A79}" dt="2024-09-16T16:07:49.189" v="173" actId="20577"/>
        <pc:sldMkLst>
          <pc:docMk/>
          <pc:sldMk cId="2606627743" sldId="591"/>
        </pc:sldMkLst>
        <pc:spChg chg="del">
          <ac:chgData name="Tom May" userId="S::tom.may@legalservicesboard.org.uk::35aaf5c0-b475-48d1-8059-3516ebd4bce3" providerId="AD" clId="Web-{4AFCE0A7-A5F5-D1AA-414F-D1B9F0D70A79}" dt="2024-09-16T15:55:07.498" v="2"/>
          <ac:spMkLst>
            <pc:docMk/>
            <pc:sldMk cId="2606627743" sldId="591"/>
            <ac:spMk id="5" creationId="{5D376831-0151-9DD8-C986-9385F53FD9A4}"/>
          </ac:spMkLst>
        </pc:spChg>
        <pc:spChg chg="add mod">
          <ac:chgData name="Tom May" userId="S::tom.may@legalservicesboard.org.uk::35aaf5c0-b475-48d1-8059-3516ebd4bce3" providerId="AD" clId="Web-{4AFCE0A7-A5F5-D1AA-414F-D1B9F0D70A79}" dt="2024-09-16T16:07:49.189" v="173" actId="20577"/>
          <ac:spMkLst>
            <pc:docMk/>
            <pc:sldMk cId="2606627743" sldId="591"/>
            <ac:spMk id="6" creationId="{1D53016A-F390-835F-52FD-4CB88F609E49}"/>
          </ac:spMkLst>
        </pc:spChg>
        <pc:spChg chg="mod">
          <ac:chgData name="Tom May" userId="S::tom.may@legalservicesboard.org.uk::35aaf5c0-b475-48d1-8059-3516ebd4bce3" providerId="AD" clId="Web-{4AFCE0A7-A5F5-D1AA-414F-D1B9F0D70A79}" dt="2024-09-16T16:04:16.309" v="18" actId="1076"/>
          <ac:spMkLst>
            <pc:docMk/>
            <pc:sldMk cId="2606627743" sldId="591"/>
            <ac:spMk id="12" creationId="{17673C3C-2EB3-B5B4-FEA8-C1364B8CEF78}"/>
          </ac:spMkLst>
        </pc:spChg>
        <pc:graphicFrameChg chg="del">
          <ac:chgData name="Tom May" userId="S::tom.may@legalservicesboard.org.uk::35aaf5c0-b475-48d1-8059-3516ebd4bce3" providerId="AD" clId="Web-{4AFCE0A7-A5F5-D1AA-414F-D1B9F0D70A79}" dt="2024-09-16T15:55:09.702" v="3"/>
          <ac:graphicFrameMkLst>
            <pc:docMk/>
            <pc:sldMk cId="2606627743" sldId="591"/>
            <ac:graphicFrameMk id="7" creationId="{A568F366-7C61-C19F-CEF5-B429F2D635D1}"/>
          </ac:graphicFrameMkLst>
        </pc:graphicFrameChg>
        <pc:picChg chg="add del">
          <ac:chgData name="Tom May" userId="S::tom.may@legalservicesboard.org.uk::35aaf5c0-b475-48d1-8059-3516ebd4bce3" providerId="AD" clId="Web-{4AFCE0A7-A5F5-D1AA-414F-D1B9F0D70A79}" dt="2024-09-16T16:06:02.124" v="20"/>
          <ac:picMkLst>
            <pc:docMk/>
            <pc:sldMk cId="2606627743" sldId="591"/>
            <ac:picMk id="3" creationId="{0959A679-494A-28BB-7C99-14EA18BBACF3}"/>
          </ac:picMkLst>
        </pc:picChg>
        <pc:picChg chg="mod">
          <ac:chgData name="Tom May" userId="S::tom.may@legalservicesboard.org.uk::35aaf5c0-b475-48d1-8059-3516ebd4bce3" providerId="AD" clId="Web-{4AFCE0A7-A5F5-D1AA-414F-D1B9F0D70A79}" dt="2024-09-16T16:04:10.809" v="17" actId="1076"/>
          <ac:picMkLst>
            <pc:docMk/>
            <pc:sldMk cId="2606627743" sldId="591"/>
            <ac:picMk id="14" creationId="{7129CBCD-E11F-F479-1F37-D2288EBE49AA}"/>
          </ac:picMkLst>
        </pc:picChg>
      </pc:sldChg>
      <pc:sldChg chg="ord modNotes">
        <pc:chgData name="Tom May" userId="S::tom.may@legalservicesboard.org.uk::35aaf5c0-b475-48d1-8059-3516ebd4bce3" providerId="AD" clId="Web-{4AFCE0A7-A5F5-D1AA-414F-D1B9F0D70A79}" dt="2024-09-16T16:22:26.445" v="752"/>
        <pc:sldMkLst>
          <pc:docMk/>
          <pc:sldMk cId="366921911" sldId="592"/>
        </pc:sldMkLst>
      </pc:sldChg>
      <pc:sldChg chg="del">
        <pc:chgData name="Tom May" userId="S::tom.may@legalservicesboard.org.uk::35aaf5c0-b475-48d1-8059-3516ebd4bce3" providerId="AD" clId="Web-{4AFCE0A7-A5F5-D1AA-414F-D1B9F0D70A79}" dt="2024-09-16T16:12:48.525" v="207"/>
        <pc:sldMkLst>
          <pc:docMk/>
          <pc:sldMk cId="1266477657" sldId="593"/>
        </pc:sldMkLst>
      </pc:sldChg>
      <pc:sldChg chg="addSp delSp modSp add replId modNotes">
        <pc:chgData name="Tom May" userId="S::tom.may@legalservicesboard.org.uk::35aaf5c0-b475-48d1-8059-3516ebd4bce3" providerId="AD" clId="Web-{4AFCE0A7-A5F5-D1AA-414F-D1B9F0D70A79}" dt="2024-09-16T16:19:24.519" v="533"/>
        <pc:sldMkLst>
          <pc:docMk/>
          <pc:sldMk cId="1720797347" sldId="593"/>
        </pc:sldMkLst>
        <pc:spChg chg="add mod">
          <ac:chgData name="Tom May" userId="S::tom.may@legalservicesboard.org.uk::35aaf5c0-b475-48d1-8059-3516ebd4bce3" providerId="AD" clId="Web-{4AFCE0A7-A5F5-D1AA-414F-D1B9F0D70A79}" dt="2024-09-16T16:17:09.203" v="314" actId="20577"/>
          <ac:spMkLst>
            <pc:docMk/>
            <pc:sldMk cId="1720797347" sldId="593"/>
            <ac:spMk id="4" creationId="{5F487BCF-11BA-C270-B396-E3912507919A}"/>
          </ac:spMkLst>
        </pc:spChg>
        <pc:spChg chg="mod">
          <ac:chgData name="Tom May" userId="S::tom.may@legalservicesboard.org.uk::35aaf5c0-b475-48d1-8059-3516ebd4bce3" providerId="AD" clId="Web-{4AFCE0A7-A5F5-D1AA-414F-D1B9F0D70A79}" dt="2024-09-16T16:14:50.293" v="258" actId="20577"/>
          <ac:spMkLst>
            <pc:docMk/>
            <pc:sldMk cId="1720797347" sldId="593"/>
            <ac:spMk id="6" creationId="{3A5B5778-E084-8636-8AB6-A8F686A52816}"/>
          </ac:spMkLst>
        </pc:spChg>
        <pc:graphicFrameChg chg="del">
          <ac:chgData name="Tom May" userId="S::tom.may@legalservicesboard.org.uk::35aaf5c0-b475-48d1-8059-3516ebd4bce3" providerId="AD" clId="Web-{4AFCE0A7-A5F5-D1AA-414F-D1B9F0D70A79}" dt="2024-09-16T16:14:36.606" v="218"/>
          <ac:graphicFrameMkLst>
            <pc:docMk/>
            <pc:sldMk cId="1720797347" sldId="593"/>
            <ac:graphicFrameMk id="2" creationId="{1EB38A56-2246-7174-355F-F7F28C408A03}"/>
          </ac:graphicFrameMkLst>
        </pc:graphicFrameChg>
      </pc:sldChg>
      <pc:sldMasterChg chg="modSldLayout">
        <pc:chgData name="Tom May" userId="S::tom.may@legalservicesboard.org.uk::35aaf5c0-b475-48d1-8059-3516ebd4bce3" providerId="AD" clId="Web-{4AFCE0A7-A5F5-D1AA-414F-D1B9F0D70A79}" dt="2024-09-16T15:57:14.002" v="6"/>
        <pc:sldMasterMkLst>
          <pc:docMk/>
          <pc:sldMasterMk cId="2460954070" sldId="2147483660"/>
        </pc:sldMasterMkLst>
        <pc:sldLayoutChg chg="replId">
          <pc:chgData name="Tom May" userId="S::tom.may@legalservicesboard.org.uk::35aaf5c0-b475-48d1-8059-3516ebd4bce3" providerId="AD" clId="Web-{4AFCE0A7-A5F5-D1AA-414F-D1B9F0D70A79}" dt="2024-09-16T15:57:14.002" v="6"/>
          <pc:sldLayoutMkLst>
            <pc:docMk/>
            <pc:sldMasterMk cId="2460954070" sldId="2147483660"/>
            <pc:sldLayoutMk cId="2385387890" sldId="2147483673"/>
          </pc:sldLayoutMkLst>
        </pc:sldLayoutChg>
        <pc:sldLayoutChg chg="replId">
          <pc:chgData name="Tom May" userId="S::tom.may@legalservicesboard.org.uk::35aaf5c0-b475-48d1-8059-3516ebd4bce3" providerId="AD" clId="Web-{4AFCE0A7-A5F5-D1AA-414F-D1B9F0D70A79}" dt="2024-09-16T15:57:14.002" v="6"/>
          <pc:sldLayoutMkLst>
            <pc:docMk/>
            <pc:sldMasterMk cId="2460954070" sldId="2147483660"/>
            <pc:sldLayoutMk cId="949138452" sldId="2147483674"/>
          </pc:sldLayoutMkLst>
        </pc:sldLayoutChg>
        <pc:sldLayoutChg chg="replId">
          <pc:chgData name="Tom May" userId="S::tom.may@legalservicesboard.org.uk::35aaf5c0-b475-48d1-8059-3516ebd4bce3" providerId="AD" clId="Web-{4AFCE0A7-A5F5-D1AA-414F-D1B9F0D70A79}" dt="2024-09-16T15:57:14.002" v="6"/>
          <pc:sldLayoutMkLst>
            <pc:docMk/>
            <pc:sldMasterMk cId="2460954070" sldId="2147483660"/>
            <pc:sldLayoutMk cId="2591524520" sldId="2147483675"/>
          </pc:sldLayoutMkLst>
        </pc:sldLayoutChg>
        <pc:sldLayoutChg chg="replId">
          <pc:chgData name="Tom May" userId="S::tom.may@legalservicesboard.org.uk::35aaf5c0-b475-48d1-8059-3516ebd4bce3" providerId="AD" clId="Web-{4AFCE0A7-A5F5-D1AA-414F-D1B9F0D70A79}" dt="2024-09-16T15:57:14.002" v="6"/>
          <pc:sldLayoutMkLst>
            <pc:docMk/>
            <pc:sldMasterMk cId="2460954070" sldId="2147483660"/>
            <pc:sldLayoutMk cId="1203092039" sldId="2147483676"/>
          </pc:sldLayoutMkLst>
        </pc:sldLayoutChg>
        <pc:sldLayoutChg chg="replId">
          <pc:chgData name="Tom May" userId="S::tom.may@legalservicesboard.org.uk::35aaf5c0-b475-48d1-8059-3516ebd4bce3" providerId="AD" clId="Web-{4AFCE0A7-A5F5-D1AA-414F-D1B9F0D70A79}" dt="2024-09-16T15:57:14.002" v="6"/>
          <pc:sldLayoutMkLst>
            <pc:docMk/>
            <pc:sldMasterMk cId="2460954070" sldId="2147483660"/>
            <pc:sldLayoutMk cId="3733172339" sldId="2147483677"/>
          </pc:sldLayoutMkLst>
        </pc:sldLayoutChg>
        <pc:sldLayoutChg chg="replId">
          <pc:chgData name="Tom May" userId="S::tom.may@legalservicesboard.org.uk::35aaf5c0-b475-48d1-8059-3516ebd4bce3" providerId="AD" clId="Web-{4AFCE0A7-A5F5-D1AA-414F-D1B9F0D70A79}" dt="2024-09-16T15:57:14.002" v="6"/>
          <pc:sldLayoutMkLst>
            <pc:docMk/>
            <pc:sldMasterMk cId="2460954070" sldId="2147483660"/>
            <pc:sldLayoutMk cId="3210312558" sldId="2147483678"/>
          </pc:sldLayoutMkLst>
        </pc:sldLayoutChg>
        <pc:sldLayoutChg chg="replId">
          <pc:chgData name="Tom May" userId="S::tom.may@legalservicesboard.org.uk::35aaf5c0-b475-48d1-8059-3516ebd4bce3" providerId="AD" clId="Web-{4AFCE0A7-A5F5-D1AA-414F-D1B9F0D70A79}" dt="2024-09-16T15:57:14.002" v="6"/>
          <pc:sldLayoutMkLst>
            <pc:docMk/>
            <pc:sldMasterMk cId="2460954070" sldId="2147483660"/>
            <pc:sldLayoutMk cId="3146388984" sldId="2147483679"/>
          </pc:sldLayoutMkLst>
        </pc:sldLayoutChg>
        <pc:sldLayoutChg chg="replId">
          <pc:chgData name="Tom May" userId="S::tom.may@legalservicesboard.org.uk::35aaf5c0-b475-48d1-8059-3516ebd4bce3" providerId="AD" clId="Web-{4AFCE0A7-A5F5-D1AA-414F-D1B9F0D70A79}" dt="2024-09-16T15:57:14.002" v="6"/>
          <pc:sldLayoutMkLst>
            <pc:docMk/>
            <pc:sldMasterMk cId="2460954070" sldId="2147483660"/>
            <pc:sldLayoutMk cId="3171841454" sldId="2147483680"/>
          </pc:sldLayoutMkLst>
        </pc:sldLayoutChg>
        <pc:sldLayoutChg chg="replId">
          <pc:chgData name="Tom May" userId="S::tom.may@legalservicesboard.org.uk::35aaf5c0-b475-48d1-8059-3516ebd4bce3" providerId="AD" clId="Web-{4AFCE0A7-A5F5-D1AA-414F-D1B9F0D70A79}" dt="2024-09-16T15:57:14.002" v="6"/>
          <pc:sldLayoutMkLst>
            <pc:docMk/>
            <pc:sldMasterMk cId="2460954070" sldId="2147483660"/>
            <pc:sldLayoutMk cId="1718958274" sldId="2147483681"/>
          </pc:sldLayoutMkLst>
        </pc:sldLayoutChg>
        <pc:sldLayoutChg chg="replId">
          <pc:chgData name="Tom May" userId="S::tom.may@legalservicesboard.org.uk::35aaf5c0-b475-48d1-8059-3516ebd4bce3" providerId="AD" clId="Web-{4AFCE0A7-A5F5-D1AA-414F-D1B9F0D70A79}" dt="2024-09-16T15:57:14.002" v="6"/>
          <pc:sldLayoutMkLst>
            <pc:docMk/>
            <pc:sldMasterMk cId="2460954070" sldId="2147483660"/>
            <pc:sldLayoutMk cId="2202905451" sldId="2147483682"/>
          </pc:sldLayoutMkLst>
        </pc:sldLayoutChg>
        <pc:sldLayoutChg chg="replId">
          <pc:chgData name="Tom May" userId="S::tom.may@legalservicesboard.org.uk::35aaf5c0-b475-48d1-8059-3516ebd4bce3" providerId="AD" clId="Web-{4AFCE0A7-A5F5-D1AA-414F-D1B9F0D70A79}" dt="2024-09-16T15:57:14.002" v="6"/>
          <pc:sldLayoutMkLst>
            <pc:docMk/>
            <pc:sldMasterMk cId="2460954070" sldId="2147483660"/>
            <pc:sldLayoutMk cId="3479445657" sldId="2147483683"/>
          </pc:sldLayoutMkLst>
        </pc:sldLayoutChg>
      </pc:sldMasterChg>
      <pc:sldMasterChg chg="add addSldLayout">
        <pc:chgData name="Tom May" userId="S::tom.may@legalservicesboard.org.uk::35aaf5c0-b475-48d1-8059-3516ebd4bce3" providerId="AD" clId="Web-{4AFCE0A7-A5F5-D1AA-414F-D1B9F0D70A79}" dt="2024-09-16T15:57:14.002" v="6"/>
        <pc:sldMasterMkLst>
          <pc:docMk/>
          <pc:sldMasterMk cId="2397065622" sldId="2147483661"/>
        </pc:sldMasterMkLst>
        <pc:sldLayoutChg chg="add">
          <pc:chgData name="Tom May" userId="S::tom.may@legalservicesboard.org.uk::35aaf5c0-b475-48d1-8059-3516ebd4bce3" providerId="AD" clId="Web-{4AFCE0A7-A5F5-D1AA-414F-D1B9F0D70A79}" dt="2024-09-16T15:57:14.002" v="6"/>
          <pc:sldLayoutMkLst>
            <pc:docMk/>
            <pc:sldMasterMk cId="2397065622" sldId="2147483661"/>
            <pc:sldLayoutMk cId="1196700442" sldId="2147483662"/>
          </pc:sldLayoutMkLst>
        </pc:sldLayoutChg>
        <pc:sldLayoutChg chg="add">
          <pc:chgData name="Tom May" userId="S::tom.may@legalservicesboard.org.uk::35aaf5c0-b475-48d1-8059-3516ebd4bce3" providerId="AD" clId="Web-{4AFCE0A7-A5F5-D1AA-414F-D1B9F0D70A79}" dt="2024-09-16T15:57:14.002" v="6"/>
          <pc:sldLayoutMkLst>
            <pc:docMk/>
            <pc:sldMasterMk cId="2397065622" sldId="2147483661"/>
            <pc:sldLayoutMk cId="4111180136" sldId="2147483663"/>
          </pc:sldLayoutMkLst>
        </pc:sldLayoutChg>
        <pc:sldLayoutChg chg="add">
          <pc:chgData name="Tom May" userId="S::tom.may@legalservicesboard.org.uk::35aaf5c0-b475-48d1-8059-3516ebd4bce3" providerId="AD" clId="Web-{4AFCE0A7-A5F5-D1AA-414F-D1B9F0D70A79}" dt="2024-09-16T15:57:14.002" v="6"/>
          <pc:sldLayoutMkLst>
            <pc:docMk/>
            <pc:sldMasterMk cId="2397065622" sldId="2147483661"/>
            <pc:sldLayoutMk cId="3021271402" sldId="2147483664"/>
          </pc:sldLayoutMkLst>
        </pc:sldLayoutChg>
        <pc:sldLayoutChg chg="add">
          <pc:chgData name="Tom May" userId="S::tom.may@legalservicesboard.org.uk::35aaf5c0-b475-48d1-8059-3516ebd4bce3" providerId="AD" clId="Web-{4AFCE0A7-A5F5-D1AA-414F-D1B9F0D70A79}" dt="2024-09-16T15:57:14.002" v="6"/>
          <pc:sldLayoutMkLst>
            <pc:docMk/>
            <pc:sldMasterMk cId="2397065622" sldId="2147483661"/>
            <pc:sldLayoutMk cId="4177242283" sldId="2147483665"/>
          </pc:sldLayoutMkLst>
        </pc:sldLayoutChg>
        <pc:sldLayoutChg chg="add">
          <pc:chgData name="Tom May" userId="S::tom.may@legalservicesboard.org.uk::35aaf5c0-b475-48d1-8059-3516ebd4bce3" providerId="AD" clId="Web-{4AFCE0A7-A5F5-D1AA-414F-D1B9F0D70A79}" dt="2024-09-16T15:57:14.002" v="6"/>
          <pc:sldLayoutMkLst>
            <pc:docMk/>
            <pc:sldMasterMk cId="2397065622" sldId="2147483661"/>
            <pc:sldLayoutMk cId="689837004" sldId="2147483666"/>
          </pc:sldLayoutMkLst>
        </pc:sldLayoutChg>
        <pc:sldLayoutChg chg="add">
          <pc:chgData name="Tom May" userId="S::tom.may@legalservicesboard.org.uk::35aaf5c0-b475-48d1-8059-3516ebd4bce3" providerId="AD" clId="Web-{4AFCE0A7-A5F5-D1AA-414F-D1B9F0D70A79}" dt="2024-09-16T15:57:14.002" v="6"/>
          <pc:sldLayoutMkLst>
            <pc:docMk/>
            <pc:sldMasterMk cId="2397065622" sldId="2147483661"/>
            <pc:sldLayoutMk cId="3121589680" sldId="2147483667"/>
          </pc:sldLayoutMkLst>
        </pc:sldLayoutChg>
        <pc:sldLayoutChg chg="add">
          <pc:chgData name="Tom May" userId="S::tom.may@legalservicesboard.org.uk::35aaf5c0-b475-48d1-8059-3516ebd4bce3" providerId="AD" clId="Web-{4AFCE0A7-A5F5-D1AA-414F-D1B9F0D70A79}" dt="2024-09-16T15:57:14.002" v="6"/>
          <pc:sldLayoutMkLst>
            <pc:docMk/>
            <pc:sldMasterMk cId="2397065622" sldId="2147483661"/>
            <pc:sldLayoutMk cId="2752687653" sldId="2147483668"/>
          </pc:sldLayoutMkLst>
        </pc:sldLayoutChg>
        <pc:sldLayoutChg chg="add">
          <pc:chgData name="Tom May" userId="S::tom.may@legalservicesboard.org.uk::35aaf5c0-b475-48d1-8059-3516ebd4bce3" providerId="AD" clId="Web-{4AFCE0A7-A5F5-D1AA-414F-D1B9F0D70A79}" dt="2024-09-16T15:57:14.002" v="6"/>
          <pc:sldLayoutMkLst>
            <pc:docMk/>
            <pc:sldMasterMk cId="2397065622" sldId="2147483661"/>
            <pc:sldLayoutMk cId="949027072" sldId="2147483669"/>
          </pc:sldLayoutMkLst>
        </pc:sldLayoutChg>
        <pc:sldLayoutChg chg="add">
          <pc:chgData name="Tom May" userId="S::tom.may@legalservicesboard.org.uk::35aaf5c0-b475-48d1-8059-3516ebd4bce3" providerId="AD" clId="Web-{4AFCE0A7-A5F5-D1AA-414F-D1B9F0D70A79}" dt="2024-09-16T15:57:14.002" v="6"/>
          <pc:sldLayoutMkLst>
            <pc:docMk/>
            <pc:sldMasterMk cId="2397065622" sldId="2147483661"/>
            <pc:sldLayoutMk cId="375869857" sldId="2147483670"/>
          </pc:sldLayoutMkLst>
        </pc:sldLayoutChg>
        <pc:sldLayoutChg chg="add">
          <pc:chgData name="Tom May" userId="S::tom.may@legalservicesboard.org.uk::35aaf5c0-b475-48d1-8059-3516ebd4bce3" providerId="AD" clId="Web-{4AFCE0A7-A5F5-D1AA-414F-D1B9F0D70A79}" dt="2024-09-16T15:57:14.002" v="6"/>
          <pc:sldLayoutMkLst>
            <pc:docMk/>
            <pc:sldMasterMk cId="2397065622" sldId="2147483661"/>
            <pc:sldLayoutMk cId="2185186514" sldId="2147483671"/>
          </pc:sldLayoutMkLst>
        </pc:sldLayoutChg>
        <pc:sldLayoutChg chg="add">
          <pc:chgData name="Tom May" userId="S::tom.may@legalservicesboard.org.uk::35aaf5c0-b475-48d1-8059-3516ebd4bce3" providerId="AD" clId="Web-{4AFCE0A7-A5F5-D1AA-414F-D1B9F0D70A79}" dt="2024-09-16T15:57:14.002" v="6"/>
          <pc:sldLayoutMkLst>
            <pc:docMk/>
            <pc:sldMasterMk cId="2397065622" sldId="2147483661"/>
            <pc:sldLayoutMk cId="3924110079" sldId="2147483672"/>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lsbcloud.sharepoint.com/sites/Research/Shared%20Documents/Projects/Individual%20Legal%20Needs%202023/Evidence%20and%20analysis/Analysis/20240916%20slides%20for%20MoJ%20revised.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9458694217319682"/>
          <c:y val="2.6869358180084707E-2"/>
          <c:w val="0.50156555855994867"/>
          <c:h val="0.94626128363983053"/>
        </c:manualLayout>
      </c:layout>
      <c:barChart>
        <c:barDir val="bar"/>
        <c:grouping val="clustered"/>
        <c:varyColors val="0"/>
        <c:ser>
          <c:idx val="0"/>
          <c:order val="0"/>
          <c:spPr>
            <a:solidFill>
              <a:srgbClr val="002A42"/>
            </a:solidFill>
            <a:ln>
              <a:solidFill>
                <a:srgbClr val="002A4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'[20240916 slides for MoJ revised.xlsx]Sheet1'!$C$167:$C$175</c:f>
              <c:strCache>
                <c:ptCount val="9"/>
                <c:pt idx="0">
                  <c:v>Other (specify)</c:v>
                </c:pt>
                <c:pt idx="1">
                  <c:v>I didn't need help/ I knew enough myself</c:v>
                </c:pt>
                <c:pt idx="2">
                  <c:v>The issue was not important enough</c:v>
                </c:pt>
                <c:pt idx="3">
                  <c:v>The issue was resolved/ resolving</c:v>
                </c:pt>
                <c:pt idx="4">
                  <c:v>Too expensive</c:v>
                </c:pt>
                <c:pt idx="5">
                  <c:v>I got help from a different adviser</c:v>
                </c:pt>
                <c:pt idx="6">
                  <c:v>Too difficult/ inconvenient (e.g. time, distance, getting appointment etc.)</c:v>
                </c:pt>
                <c:pt idx="7">
                  <c:v>I didn't think anyone could help with this type of issue</c:v>
                </c:pt>
                <c:pt idx="8">
                  <c:v>It would not have made any difference</c:v>
                </c:pt>
              </c:strCache>
            </c:strRef>
          </c:cat>
          <c:val>
            <c:numRef>
              <c:f>'[20240916 slides for MoJ revised.xlsx]Sheet1'!$D$167:$D$175</c:f>
              <c:numCache>
                <c:formatCode>0%</c:formatCode>
                <c:ptCount val="9"/>
                <c:pt idx="0">
                  <c:v>0.21809999999999999</c:v>
                </c:pt>
                <c:pt idx="1">
                  <c:v>0.1057</c:v>
                </c:pt>
                <c:pt idx="2">
                  <c:v>0.14649999999999999</c:v>
                </c:pt>
                <c:pt idx="3">
                  <c:v>0.1638</c:v>
                </c:pt>
                <c:pt idx="4">
                  <c:v>0.1842</c:v>
                </c:pt>
                <c:pt idx="5">
                  <c:v>0.1973</c:v>
                </c:pt>
                <c:pt idx="6">
                  <c:v>0.26919999999999999</c:v>
                </c:pt>
                <c:pt idx="7">
                  <c:v>0.28639999999999999</c:v>
                </c:pt>
                <c:pt idx="8">
                  <c:v>0.45340000000000003</c:v>
                </c:pt>
              </c:numCache>
            </c:numRef>
          </c:val>
          <c:extLst>
            <c:ext xmlns:c16="http://schemas.microsoft.com/office/drawing/2014/chart" uri="{C3380CC4-5D6E-409C-BE32-E72D297353CC}">
              <c16:uniqueId val="{00000000-8C25-4FC9-B57B-C17B1A7B247F}"/>
            </c:ext>
          </c:extLst>
        </c:ser>
        <c:dLbls>
          <c:showLegendKey val="0"/>
          <c:showVal val="0"/>
          <c:showCatName val="0"/>
          <c:showSerName val="0"/>
          <c:showPercent val="0"/>
          <c:showBubbleSize val="0"/>
        </c:dLbls>
        <c:gapWidth val="150"/>
        <c:axId val="1223254879"/>
        <c:axId val="1223252479"/>
      </c:barChart>
      <c:catAx>
        <c:axId val="122325487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bg1"/>
                </a:solidFill>
                <a:latin typeface="Calibri" panose="020F0502020204030204" pitchFamily="34" charset="0"/>
                <a:ea typeface="+mn-ea"/>
                <a:cs typeface="+mn-cs"/>
              </a:defRPr>
            </a:pPr>
            <a:endParaRPr lang="en-US"/>
          </a:p>
        </c:txPr>
        <c:crossAx val="1223252479"/>
        <c:crosses val="autoZero"/>
        <c:auto val="1"/>
        <c:lblAlgn val="ctr"/>
        <c:lblOffset val="100"/>
        <c:noMultiLvlLbl val="0"/>
      </c:catAx>
      <c:valAx>
        <c:axId val="1223252479"/>
        <c:scaling>
          <c:orientation val="minMax"/>
        </c:scaling>
        <c:delete val="1"/>
        <c:axPos val="b"/>
        <c:numFmt formatCode="0%" sourceLinked="1"/>
        <c:majorTickMark val="none"/>
        <c:minorTickMark val="none"/>
        <c:tickLblPos val="nextTo"/>
        <c:crossAx val="1223254879"/>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2956AF-0838-40F8-B60F-E9B8D30BD8F3}" type="datetimeFigureOut">
              <a:rPr lang="en-GB" smtClean="0"/>
              <a:t>16/09/2024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DF38EB-908E-453E-B991-BCA5290ADEC2}" type="slidenum">
              <a:rPr lang="en-GB" smtClean="0"/>
              <a:t>‹#›</a:t>
            </a:fld>
            <a:endParaRPr lang="en-GB"/>
          </a:p>
        </p:txBody>
      </p:sp>
    </p:spTree>
    <p:extLst>
      <p:ext uri="{BB962C8B-B14F-4D97-AF65-F5344CB8AC3E}">
        <p14:creationId xmlns:p14="http://schemas.microsoft.com/office/powerpoint/2010/main" val="16213819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27986CD-F0DD-4D7C-AC5D-CB4DBAD1CACE}" type="slidenum">
              <a:rPr lang="en-GB" smtClean="0"/>
              <a:t>1</a:t>
            </a:fld>
            <a:endParaRPr lang="en-GB" dirty="0"/>
          </a:p>
        </p:txBody>
      </p:sp>
    </p:spTree>
    <p:extLst>
      <p:ext uri="{BB962C8B-B14F-4D97-AF65-F5344CB8AC3E}">
        <p14:creationId xmlns:p14="http://schemas.microsoft.com/office/powerpoint/2010/main" val="29081930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27986CD-F0DD-4D7C-AC5D-CB4DBAD1CACE}" type="slidenum">
              <a:rPr lang="en-GB" smtClean="0"/>
              <a:t>3</a:t>
            </a:fld>
            <a:endParaRPr lang="en-GB"/>
          </a:p>
        </p:txBody>
      </p:sp>
    </p:spTree>
    <p:extLst>
      <p:ext uri="{BB962C8B-B14F-4D97-AF65-F5344CB8AC3E}">
        <p14:creationId xmlns:p14="http://schemas.microsoft.com/office/powerpoint/2010/main" val="368730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0A6A17A-DEF0-48DA-BABB-64983F364548}" type="slidenum">
              <a:rPr lang="en-GB" smtClean="0"/>
              <a:t>4</a:t>
            </a:fld>
            <a:endParaRPr lang="en-GB"/>
          </a:p>
        </p:txBody>
      </p:sp>
    </p:spTree>
    <p:extLst>
      <p:ext uri="{BB962C8B-B14F-4D97-AF65-F5344CB8AC3E}">
        <p14:creationId xmlns:p14="http://schemas.microsoft.com/office/powerpoint/2010/main" val="21640436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0A6A17A-DEF0-48DA-BABB-64983F364548}" type="slidenum">
              <a:rPr lang="en-GB" smtClean="0"/>
              <a:t>5</a:t>
            </a:fld>
            <a:endParaRPr lang="en-GB"/>
          </a:p>
        </p:txBody>
      </p:sp>
    </p:spTree>
    <p:extLst>
      <p:ext uri="{BB962C8B-B14F-4D97-AF65-F5344CB8AC3E}">
        <p14:creationId xmlns:p14="http://schemas.microsoft.com/office/powerpoint/2010/main" val="1384978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a:solidFill>
                <a:srgbClr val="082B75"/>
              </a:solidFill>
              <a:effectLst/>
              <a:latin typeface="Muli"/>
            </a:endParaRPr>
          </a:p>
        </p:txBody>
      </p:sp>
      <p:sp>
        <p:nvSpPr>
          <p:cNvPr id="4" name="Slide Number Placeholder 3"/>
          <p:cNvSpPr>
            <a:spLocks noGrp="1"/>
          </p:cNvSpPr>
          <p:nvPr>
            <p:ph type="sldNum" sz="quarter" idx="5"/>
          </p:nvPr>
        </p:nvSpPr>
        <p:spPr/>
        <p:txBody>
          <a:bodyPr/>
          <a:lstStyle/>
          <a:p>
            <a:fld id="{00A6A17A-DEF0-48DA-BABB-64983F364548}" type="slidenum">
              <a:rPr lang="en-GB" smtClean="0"/>
              <a:t>6</a:t>
            </a:fld>
            <a:endParaRPr lang="en-GB"/>
          </a:p>
        </p:txBody>
      </p:sp>
    </p:spTree>
    <p:extLst>
      <p:ext uri="{BB962C8B-B14F-4D97-AF65-F5344CB8AC3E}">
        <p14:creationId xmlns:p14="http://schemas.microsoft.com/office/powerpoint/2010/main" val="2056723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9425" y="1279525"/>
            <a:ext cx="6140450" cy="34544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27986CD-F0DD-4D7C-AC5D-CB4DBAD1CACE}" type="slidenum">
              <a:rPr lang="en-GB" smtClean="0"/>
              <a:t>7</a:t>
            </a:fld>
            <a:endParaRPr lang="en-GB"/>
          </a:p>
        </p:txBody>
      </p:sp>
    </p:spTree>
    <p:extLst>
      <p:ext uri="{BB962C8B-B14F-4D97-AF65-F5344CB8AC3E}">
        <p14:creationId xmlns:p14="http://schemas.microsoft.com/office/powerpoint/2010/main" val="14287406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9425" y="1279525"/>
            <a:ext cx="6140450" cy="34544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27986CD-F0DD-4D7C-AC5D-CB4DBAD1CACE}" type="slidenum">
              <a:rPr lang="en-GB" smtClean="0"/>
              <a:t>8</a:t>
            </a:fld>
            <a:endParaRPr lang="en-GB"/>
          </a:p>
        </p:txBody>
      </p:sp>
    </p:spTree>
    <p:extLst>
      <p:ext uri="{BB962C8B-B14F-4D97-AF65-F5344CB8AC3E}">
        <p14:creationId xmlns:p14="http://schemas.microsoft.com/office/powerpoint/2010/main" val="29655634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Joint with Law Soc. Provides key stats on access to justice. Design means can ID when participants have a legal issue and a legal need even if they don't know. Legal capability measures are on ability as a consumer to use and navigate level services.</a:t>
            </a:r>
          </a:p>
          <a:p>
            <a:r>
              <a:rPr lang="en-GB" dirty="0"/>
              <a:t>The survey asks whether people have experienced one or more of 34 different types of legal issue in the last four years, for example divorce or buying a property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2AE42E-41E0-4839-AEDD-B2915A3AFE1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114303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single most common issue (26%) of all issues are with defective goods or services, the most common category of issues are to do with employment, finance, welfare and benefits. You can also see the very low incidence but high stakes issues like property repossession, immigration etc.</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2AE42E-41E0-4839-AEDD-B2915A3AFE1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069020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Our 2023 Individual Legal Needs Survey shows that in England &amp; Wales 2/3 experience at least 1 legal issue over a four year period and of those experiencing a contentious legal issue 32% have an unmet legal need.</a:t>
            </a:r>
          </a:p>
          <a:p>
            <a:endParaRPr lang="en-GB" dirty="0"/>
          </a:p>
          <a:p>
            <a:r>
              <a:rPr lang="en-GB" dirty="0"/>
              <a:t>Two-thirds (66%) of people within the initial incidence sample have reported experiencing a legal issue within the last four years, representing a two percentage point increase since the 2019 survey</a:t>
            </a:r>
          </a:p>
          <a:p>
            <a:endParaRPr lang="en-GB" dirty="0"/>
          </a:p>
          <a:p>
            <a:r>
              <a:rPr lang="en-GB" dirty="0"/>
              <a:t>Likewise, there has also been a sizeable increase since the 2019 survey in the proportion of people who have experienced a contentious issue, rising by four percentage points to 57% in 2023.</a:t>
            </a:r>
          </a:p>
          <a:p>
            <a:endParaRPr lang="en-GB" dirty="0"/>
          </a:p>
          <a:p>
            <a:r>
              <a:rPr lang="en-GB" dirty="0"/>
              <a:t>Legal issues: A problem issue or question that can be resolved or answered by law. The research asked people if they had experienced one or more of 34 different legal issues such as divorce or buying a property (full list provided in technical report).  </a:t>
            </a:r>
          </a:p>
          <a:p>
            <a:r>
              <a:rPr lang="en-GB" dirty="0"/>
              <a:t>Contentious legal issues: Contentious legal work relates to legal matters that take place when there is a dispute between two or more parties, which can involve mediation, arbitrations, courts, and tribunals. </a:t>
            </a:r>
          </a:p>
          <a:p>
            <a:r>
              <a:rPr lang="en-GB" dirty="0"/>
              <a:t>Non-contentious legal issues: Non-contentious legal work relates to transactions occurring between parties where there is not a dispute, such as the sale or purchase of a house, or advisory work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2AE42E-41E0-4839-AEDD-B2915A3AFE1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611043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ea typeface="Calibri"/>
                <a:cs typeface="Calibri"/>
              </a:rPr>
              <a:t>As from last slide main reason for unmet need is not getting help. Notable reasons include no one who could help (29% for contentious and non contentious issues) or assuming too expensive (18%).</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2AE42E-41E0-4839-AEDD-B2915A3AFE1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416564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ea typeface="Calibri"/>
                <a:cs typeface="Calibri"/>
              </a:rPr>
              <a:t>There were mostly minimal </a:t>
            </a:r>
            <a:r>
              <a:rPr lang="en-GB" dirty="0" err="1">
                <a:ea typeface="Calibri"/>
                <a:cs typeface="Calibri"/>
              </a:rPr>
              <a:t>differecnes</a:t>
            </a:r>
            <a:r>
              <a:rPr lang="en-GB" dirty="0">
                <a:ea typeface="Calibri"/>
                <a:cs typeface="Calibri"/>
              </a:rPr>
              <a:t> between the South West and the rest of the UK. Out of the differences that existed, most can be explained by age and income differences that exist in the South West </a:t>
            </a:r>
            <a:r>
              <a:rPr lang="en-GB" dirty="0" err="1">
                <a:ea typeface="Calibri"/>
                <a:cs typeface="Calibri"/>
              </a:rPr>
              <a:t>comapred</a:t>
            </a:r>
            <a:r>
              <a:rPr lang="en-GB" dirty="0">
                <a:ea typeface="Calibri"/>
                <a:cs typeface="Calibri"/>
              </a:rPr>
              <a:t> to the rest of the UK. The older slightly more affluent population differences can explain some of the differences seen in this table.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2AE42E-41E0-4839-AEDD-B2915A3AFE1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390867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a:solidFill>
                <a:srgbClr val="082B75"/>
              </a:solidFill>
              <a:effectLst/>
              <a:latin typeface="Muli"/>
            </a:endParaRPr>
          </a:p>
        </p:txBody>
      </p:sp>
      <p:sp>
        <p:nvSpPr>
          <p:cNvPr id="4" name="Slide Number Placeholder 3"/>
          <p:cNvSpPr>
            <a:spLocks noGrp="1"/>
          </p:cNvSpPr>
          <p:nvPr>
            <p:ph type="sldNum" sz="quarter" idx="5"/>
          </p:nvPr>
        </p:nvSpPr>
        <p:spPr/>
        <p:txBody>
          <a:bodyPr/>
          <a:lstStyle/>
          <a:p>
            <a:fld id="{00A6A17A-DEF0-48DA-BABB-64983F364548}" type="slidenum">
              <a:rPr lang="en-GB" smtClean="0"/>
              <a:t>14</a:t>
            </a:fld>
            <a:endParaRPr lang="en-GB"/>
          </a:p>
        </p:txBody>
      </p:sp>
    </p:spTree>
    <p:extLst>
      <p:ext uri="{BB962C8B-B14F-4D97-AF65-F5344CB8AC3E}">
        <p14:creationId xmlns:p14="http://schemas.microsoft.com/office/powerpoint/2010/main" val="28801593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GB" smtClean="0"/>
              <a:t>16/09/2024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16/09/2024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16/09/2024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fld id="{846CE7D5-CF57-46EF-B807-FDD0502418D4}" type="datetimeFigureOut">
              <a:rPr lang="en-GB" smtClean="0"/>
              <a:t>16/09/2024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p:txBody>
          <a:bodyPr/>
          <a:lstStyle/>
          <a:p>
            <a:fld id="{846CE7D5-CF57-46EF-B807-FDD0502418D4}" type="datetimeFigureOut">
              <a:rPr lang="en-GB" smtClean="0"/>
              <a:t>16/09/2024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GB" smtClean="0"/>
              <a:t>16/09/2024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16/09/2024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16/09/2024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16/09/2024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16/09/2024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16/09/2024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GB" smtClean="0"/>
              <a:t>16/09/2024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84CEF-AE8D-47AD-8A24-F9EC6913A3F3}"/>
              </a:ext>
            </a:extLst>
          </p:cNvPr>
          <p:cNvSpPr>
            <a:spLocks noGrp="1"/>
          </p:cNvSpPr>
          <p:nvPr>
            <p:ph type="ctrTitle"/>
          </p:nvPr>
        </p:nvSpPr>
        <p:spPr/>
        <p:txBody>
          <a:bodyPr/>
          <a:lstStyle/>
          <a:p>
            <a:endParaRPr lang="en-GB" dirty="0"/>
          </a:p>
        </p:txBody>
      </p:sp>
      <p:sp>
        <p:nvSpPr>
          <p:cNvPr id="3" name="Subtitle 2">
            <a:extLst>
              <a:ext uri="{FF2B5EF4-FFF2-40B4-BE49-F238E27FC236}">
                <a16:creationId xmlns:a16="http://schemas.microsoft.com/office/drawing/2014/main" id="{5356190B-3F33-4B02-AF6F-187C7B48D6E5}"/>
              </a:ext>
            </a:extLst>
          </p:cNvPr>
          <p:cNvSpPr>
            <a:spLocks noGrp="1"/>
          </p:cNvSpPr>
          <p:nvPr>
            <p:ph type="subTitle" idx="1"/>
          </p:nvPr>
        </p:nvSpPr>
        <p:spPr/>
        <p:txBody>
          <a:bodyPr/>
          <a:lstStyle/>
          <a:p>
            <a:endParaRPr lang="en-GB" dirty="0"/>
          </a:p>
        </p:txBody>
      </p:sp>
      <p:sp>
        <p:nvSpPr>
          <p:cNvPr id="17" name="Rectangle 16">
            <a:extLst>
              <a:ext uri="{FF2B5EF4-FFF2-40B4-BE49-F238E27FC236}">
                <a16:creationId xmlns:a16="http://schemas.microsoft.com/office/drawing/2014/main" id="{0E4FF00A-5796-4B82-A1C5-C185701A0684}"/>
              </a:ext>
            </a:extLst>
          </p:cNvPr>
          <p:cNvSpPr/>
          <p:nvPr/>
        </p:nvSpPr>
        <p:spPr>
          <a:xfrm>
            <a:off x="0" y="0"/>
            <a:ext cx="12192000" cy="6858000"/>
          </a:xfrm>
          <a:prstGeom prst="rect">
            <a:avLst/>
          </a:prstGeom>
          <a:solidFill>
            <a:srgbClr val="002A54"/>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15240" marR="5715">
              <a:lnSpc>
                <a:spcPts val="3360"/>
              </a:lnSpc>
            </a:pPr>
            <a:endParaRPr lang="en-GB" sz="2400" b="1" spc="-48" dirty="0">
              <a:solidFill>
                <a:srgbClr val="FFFFFF"/>
              </a:solidFill>
              <a:latin typeface="Arial MT"/>
              <a:cs typeface="ArialMT-Light"/>
            </a:endParaRPr>
          </a:p>
          <a:p>
            <a:pPr marL="15240" marR="5715">
              <a:lnSpc>
                <a:spcPts val="3360"/>
              </a:lnSpc>
            </a:pPr>
            <a:endParaRPr lang="en-GB" sz="2400" b="1" spc="-48" dirty="0">
              <a:solidFill>
                <a:srgbClr val="FFFFFF"/>
              </a:solidFill>
              <a:latin typeface="Arial MT"/>
              <a:cs typeface="ArialMT-Light"/>
            </a:endParaRPr>
          </a:p>
          <a:p>
            <a:pPr marL="15240" marR="5715">
              <a:lnSpc>
                <a:spcPts val="3360"/>
              </a:lnSpc>
            </a:pPr>
            <a:endParaRPr lang="en-GB" sz="2400" b="1" spc="-48" dirty="0">
              <a:solidFill>
                <a:srgbClr val="FFFFFF"/>
              </a:solidFill>
              <a:latin typeface="Arial MT"/>
              <a:cs typeface="ArialMT-Light"/>
            </a:endParaRPr>
          </a:p>
          <a:p>
            <a:pPr marL="15240" marR="5715">
              <a:lnSpc>
                <a:spcPts val="3360"/>
              </a:lnSpc>
            </a:pPr>
            <a:endParaRPr lang="en-GB" sz="2400" b="1" spc="-48" dirty="0">
              <a:solidFill>
                <a:srgbClr val="FFFFFF"/>
              </a:solidFill>
              <a:latin typeface="Arial MT"/>
              <a:cs typeface="ArialMT-Light"/>
            </a:endParaRPr>
          </a:p>
          <a:p>
            <a:pPr marL="15240" marR="5715">
              <a:lnSpc>
                <a:spcPts val="3360"/>
              </a:lnSpc>
            </a:pPr>
            <a:endParaRPr lang="en-GB" sz="2400" b="1" spc="-48" dirty="0">
              <a:solidFill>
                <a:srgbClr val="FFFFFF"/>
              </a:solidFill>
              <a:latin typeface="Arial MT"/>
              <a:cs typeface="ArialMT-Light"/>
            </a:endParaRPr>
          </a:p>
          <a:p>
            <a:pPr marL="1844040" marR="5715" lvl="4">
              <a:lnSpc>
                <a:spcPts val="3360"/>
              </a:lnSpc>
            </a:pPr>
            <a:endParaRPr lang="en-GB" sz="2400" b="1" spc="-48" dirty="0">
              <a:solidFill>
                <a:srgbClr val="FFFFFF"/>
              </a:solidFill>
              <a:latin typeface="Arial MT"/>
              <a:cs typeface="ArialMT-Light"/>
            </a:endParaRPr>
          </a:p>
          <a:p>
            <a:pPr marL="1386840" marR="5715" lvl="3">
              <a:lnSpc>
                <a:spcPts val="3360"/>
              </a:lnSpc>
            </a:pPr>
            <a:r>
              <a:rPr lang="en-GB" sz="2400" b="1" spc="-48" dirty="0">
                <a:solidFill>
                  <a:srgbClr val="FFFFFF"/>
                </a:solidFill>
                <a:latin typeface="Arial MT"/>
                <a:cs typeface="ArialMT-Light"/>
              </a:rPr>
              <a:t> </a:t>
            </a:r>
            <a:endParaRPr lang="en-GB" sz="2400" b="1" spc="-48" dirty="0">
              <a:solidFill>
                <a:srgbClr val="FFFFFF"/>
              </a:solidFill>
              <a:latin typeface="Arial"/>
              <a:cs typeface="ArialMT-Light"/>
            </a:endParaRPr>
          </a:p>
        </p:txBody>
      </p:sp>
      <p:sp>
        <p:nvSpPr>
          <p:cNvPr id="19" name="object 2">
            <a:extLst>
              <a:ext uri="{FF2B5EF4-FFF2-40B4-BE49-F238E27FC236}">
                <a16:creationId xmlns:a16="http://schemas.microsoft.com/office/drawing/2014/main" id="{C0BD731A-E11D-4235-BE36-BCC6A55B289C}"/>
              </a:ext>
            </a:extLst>
          </p:cNvPr>
          <p:cNvSpPr txBox="1"/>
          <p:nvPr/>
        </p:nvSpPr>
        <p:spPr>
          <a:xfrm>
            <a:off x="1552127" y="2680845"/>
            <a:ext cx="9513438" cy="3801041"/>
          </a:xfrm>
          <a:prstGeom prst="rect">
            <a:avLst/>
          </a:prstGeom>
        </p:spPr>
        <p:txBody>
          <a:bodyPr vert="horz" wrap="square" lIns="0" tIns="0" rIns="0" bIns="0" rtlCol="0" anchor="t">
            <a:spAutoFit/>
          </a:bodyPr>
          <a:lstStyle/>
          <a:p>
            <a:pPr algn="ctr"/>
            <a:r>
              <a:rPr lang="en-GB" sz="5400" b="1" spc="-48" dirty="0">
                <a:solidFill>
                  <a:schemeClr val="bg1"/>
                </a:solidFill>
                <a:latin typeface="Arial"/>
                <a:cs typeface="Arial"/>
              </a:rPr>
              <a:t>Welcome to the Legal Services Board Stakeholder Engagement Event</a:t>
            </a:r>
            <a:endParaRPr lang="en-GB" sz="5400" spc="-48" dirty="0">
              <a:solidFill>
                <a:schemeClr val="bg1"/>
              </a:solidFill>
              <a:latin typeface="Arial"/>
              <a:cs typeface="Arial"/>
            </a:endParaRPr>
          </a:p>
          <a:p>
            <a:pPr marL="15240" marR="5715">
              <a:lnSpc>
                <a:spcPts val="3360"/>
              </a:lnSpc>
            </a:pPr>
            <a:endParaRPr lang="en-GB" sz="3600" b="1" spc="-48" dirty="0">
              <a:solidFill>
                <a:srgbClr val="FFFFFF"/>
              </a:solidFill>
              <a:latin typeface="Arial MT"/>
            </a:endParaRPr>
          </a:p>
          <a:p>
            <a:pPr marL="15240" marR="5715">
              <a:lnSpc>
                <a:spcPts val="3360"/>
              </a:lnSpc>
            </a:pPr>
            <a:endParaRPr lang="en-GB" sz="3360" b="1" spc="-48" dirty="0">
              <a:solidFill>
                <a:srgbClr val="FFFFFF"/>
              </a:solidFill>
              <a:latin typeface="Arial MT"/>
              <a:cs typeface="ArialMT-Light"/>
            </a:endParaRPr>
          </a:p>
          <a:p>
            <a:pPr marL="15240" marR="5715">
              <a:lnSpc>
                <a:spcPts val="3360"/>
              </a:lnSpc>
            </a:pPr>
            <a:endParaRPr lang="en-GB" sz="3360" b="1" spc="-48" dirty="0">
              <a:solidFill>
                <a:srgbClr val="FFFFFF"/>
              </a:solidFill>
              <a:latin typeface="Arial MT"/>
              <a:cs typeface="ArialMT-Light"/>
            </a:endParaRPr>
          </a:p>
        </p:txBody>
      </p:sp>
      <p:pic>
        <p:nvPicPr>
          <p:cNvPr id="27" name="Picture 26">
            <a:extLst>
              <a:ext uri="{FF2B5EF4-FFF2-40B4-BE49-F238E27FC236}">
                <a16:creationId xmlns:a16="http://schemas.microsoft.com/office/drawing/2014/main" id="{5F619C57-4062-43C7-976A-9FBF15342EF9}"/>
              </a:ext>
            </a:extLst>
          </p:cNvPr>
          <p:cNvPicPr>
            <a:picLocks noChangeAspect="1"/>
          </p:cNvPicPr>
          <p:nvPr/>
        </p:nvPicPr>
        <p:blipFill>
          <a:blip r:embed="rId3"/>
          <a:stretch>
            <a:fillRect/>
          </a:stretch>
        </p:blipFill>
        <p:spPr>
          <a:xfrm>
            <a:off x="1560000" y="1081697"/>
            <a:ext cx="1859280" cy="1371600"/>
          </a:xfrm>
          <a:prstGeom prst="rect">
            <a:avLst/>
          </a:prstGeom>
        </p:spPr>
      </p:pic>
      <p:sp>
        <p:nvSpPr>
          <p:cNvPr id="4" name="TextBox 3">
            <a:extLst>
              <a:ext uri="{FF2B5EF4-FFF2-40B4-BE49-F238E27FC236}">
                <a16:creationId xmlns:a16="http://schemas.microsoft.com/office/drawing/2014/main" id="{ADFFF702-D0B2-4CC2-92AD-4D2F1C2919EC}"/>
              </a:ext>
            </a:extLst>
          </p:cNvPr>
          <p:cNvSpPr txBox="1"/>
          <p:nvPr/>
        </p:nvSpPr>
        <p:spPr>
          <a:xfrm>
            <a:off x="8844720" y="389765"/>
            <a:ext cx="1950720" cy="701731"/>
          </a:xfrm>
          <a:prstGeom prst="rect">
            <a:avLst/>
          </a:prstGeom>
          <a:noFill/>
        </p:spPr>
        <p:txBody>
          <a:bodyPr wrap="square" lIns="109728" tIns="54864" rIns="109728" bIns="54864" rtlCol="0" anchor="t">
            <a:spAutoFit/>
          </a:bodyPr>
          <a:lstStyle/>
          <a:p>
            <a:endParaRPr lang="en-GB" sz="3840" b="1" dirty="0">
              <a:solidFill>
                <a:schemeClr val="bg1"/>
              </a:solidFill>
              <a:cs typeface="Calibri"/>
            </a:endParaRPr>
          </a:p>
        </p:txBody>
      </p:sp>
      <p:sp>
        <p:nvSpPr>
          <p:cNvPr id="5" name="Slide Number Placeholder 4">
            <a:extLst>
              <a:ext uri="{FF2B5EF4-FFF2-40B4-BE49-F238E27FC236}">
                <a16:creationId xmlns:a16="http://schemas.microsoft.com/office/drawing/2014/main" id="{94B9DC05-0D7F-4553-ABB1-91F578C3B0BD}"/>
              </a:ext>
            </a:extLst>
          </p:cNvPr>
          <p:cNvSpPr>
            <a:spLocks noGrp="1"/>
          </p:cNvSpPr>
          <p:nvPr>
            <p:ph type="sldNum" sz="quarter" idx="12"/>
          </p:nvPr>
        </p:nvSpPr>
        <p:spPr/>
        <p:txBody>
          <a:bodyPr/>
          <a:lstStyle/>
          <a:p>
            <a:fld id="{E74D90A3-79F3-4144-A10A-9B7504F08B43}" type="slidenum">
              <a:rPr lang="en-GB" smtClean="0"/>
              <a:t>1</a:t>
            </a:fld>
            <a:endParaRPr lang="en-GB" dirty="0"/>
          </a:p>
        </p:txBody>
      </p:sp>
    </p:spTree>
    <p:extLst>
      <p:ext uri="{BB962C8B-B14F-4D97-AF65-F5344CB8AC3E}">
        <p14:creationId xmlns:p14="http://schemas.microsoft.com/office/powerpoint/2010/main" val="7831314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C2E5EA-5F80-C325-C1CA-9A670CA41D3E}"/>
              </a:ext>
            </a:extLst>
          </p:cNvPr>
          <p:cNvSpPr>
            <a:spLocks noGrp="1"/>
          </p:cNvSpPr>
          <p:nvPr>
            <p:ph idx="1"/>
          </p:nvPr>
        </p:nvSpPr>
        <p:spPr/>
        <p:txBody>
          <a:bodyPr vert="horz" lIns="91440" tIns="45720" rIns="91440" bIns="45720" rtlCol="0" anchor="t">
            <a:noAutofit/>
          </a:bodyPr>
          <a:lstStyle/>
          <a:p>
            <a:pPr marL="0" indent="0">
              <a:buNone/>
            </a:pPr>
            <a:r>
              <a:rPr lang="en-GB" sz="1400" b="1" dirty="0">
                <a:latin typeface="Arial"/>
                <a:cs typeface="Arial"/>
              </a:rPr>
              <a:t>Welcome from:</a:t>
            </a:r>
            <a:endParaRPr lang="en-GB" sz="1400" dirty="0">
              <a:latin typeface="Calibri" panose="020F0502020204030204"/>
              <a:ea typeface="Calibri"/>
              <a:cs typeface="Calibri"/>
            </a:endParaRPr>
          </a:p>
          <a:p>
            <a:r>
              <a:rPr lang="en-GB" sz="1400" dirty="0">
                <a:solidFill>
                  <a:srgbClr val="000000"/>
                </a:solidFill>
                <a:latin typeface="Arial"/>
                <a:cs typeface="Arial"/>
              </a:rPr>
              <a:t>David</a:t>
            </a:r>
            <a:r>
              <a:rPr lang="en-GB" sz="1400" i="0" dirty="0">
                <a:solidFill>
                  <a:srgbClr val="000000"/>
                </a:solidFill>
                <a:effectLst/>
                <a:latin typeface="Arial"/>
                <a:cs typeface="Arial"/>
              </a:rPr>
              <a:t> Sanders, Director of Risk, Clarke Willmott   </a:t>
            </a:r>
            <a:endParaRPr lang="en-GB" sz="1400" dirty="0">
              <a:latin typeface="Arial"/>
              <a:cs typeface="Arial"/>
            </a:endParaRPr>
          </a:p>
          <a:p>
            <a:r>
              <a:rPr lang="en-GB" sz="1400" dirty="0">
                <a:solidFill>
                  <a:srgbClr val="000000"/>
                </a:solidFill>
                <a:latin typeface="Arial"/>
                <a:cs typeface="Arial"/>
              </a:rPr>
              <a:t> Alan</a:t>
            </a:r>
            <a:r>
              <a:rPr lang="en-GB" sz="1400" i="0" dirty="0">
                <a:solidFill>
                  <a:srgbClr val="000000"/>
                </a:solidFill>
                <a:effectLst/>
                <a:latin typeface="Arial"/>
                <a:cs typeface="Arial"/>
              </a:rPr>
              <a:t> Kershaw, Chair LSB </a:t>
            </a:r>
            <a:br>
              <a:rPr lang="en-GB" sz="1400" dirty="0">
                <a:solidFill>
                  <a:srgbClr val="000000"/>
                </a:solidFill>
                <a:latin typeface="Arial"/>
                <a:cs typeface="Arial"/>
              </a:rPr>
            </a:br>
            <a:endParaRPr lang="en-GB" sz="1400" dirty="0">
              <a:latin typeface="Arial"/>
              <a:cs typeface="Arial"/>
            </a:endParaRPr>
          </a:p>
          <a:p>
            <a:pPr marL="0" indent="0" algn="l" rtl="0" fontAlgn="base">
              <a:buNone/>
            </a:pPr>
            <a:r>
              <a:rPr lang="en-GB" sz="1400" b="1" dirty="0">
                <a:solidFill>
                  <a:srgbClr val="000000"/>
                </a:solidFill>
                <a:latin typeface="Arial"/>
                <a:cs typeface="Arial"/>
              </a:rPr>
              <a:t>Presentation</a:t>
            </a:r>
            <a:r>
              <a:rPr lang="en-GB" sz="1400" b="1" i="0" dirty="0">
                <a:solidFill>
                  <a:srgbClr val="000000"/>
                </a:solidFill>
                <a:effectLst/>
                <a:latin typeface="Arial"/>
                <a:cs typeface="Arial"/>
              </a:rPr>
              <a:t>: Richard Orpin, Director of Policy and Regulation. </a:t>
            </a:r>
            <a:br>
              <a:rPr lang="en-GB" sz="1400" i="0" dirty="0">
                <a:effectLst/>
                <a:latin typeface="Arial" panose="020B0604020202020204" pitchFamily="34" charset="0"/>
                <a:cs typeface="Arial" panose="020B0604020202020204" pitchFamily="34" charset="0"/>
              </a:rPr>
            </a:br>
            <a:br>
              <a:rPr lang="en-GB" sz="1400" i="0" dirty="0">
                <a:effectLst/>
                <a:latin typeface="Arial" panose="020B0604020202020204" pitchFamily="34" charset="0"/>
                <a:cs typeface="Arial" panose="020B0604020202020204" pitchFamily="34" charset="0"/>
              </a:rPr>
            </a:br>
            <a:r>
              <a:rPr lang="en-GB" sz="1400" dirty="0">
                <a:solidFill>
                  <a:srgbClr val="000000"/>
                </a:solidFill>
                <a:latin typeface="Arial"/>
                <a:cs typeface="Arial"/>
              </a:rPr>
              <a:t>Discussion</a:t>
            </a:r>
            <a:r>
              <a:rPr lang="en-GB" sz="1400" i="0" dirty="0">
                <a:solidFill>
                  <a:srgbClr val="000000"/>
                </a:solidFill>
                <a:effectLst/>
                <a:latin typeface="Arial"/>
                <a:cs typeface="Arial"/>
              </a:rPr>
              <a:t> on topics of interest </a:t>
            </a:r>
            <a:br>
              <a:rPr lang="en-GB" sz="1400" i="0" dirty="0">
                <a:effectLst/>
                <a:latin typeface="Arial" panose="020B0604020202020204" pitchFamily="34" charset="0"/>
                <a:cs typeface="Arial" panose="020B0604020202020204" pitchFamily="34" charset="0"/>
              </a:rPr>
            </a:br>
            <a:endParaRPr lang="en-GB" sz="1400" i="0" dirty="0">
              <a:solidFill>
                <a:srgbClr val="000000"/>
              </a:solidFill>
              <a:effectLst/>
              <a:latin typeface="Arial" panose="020B0604020202020204" pitchFamily="34" charset="0"/>
              <a:cs typeface="Arial" panose="020B0604020202020204" pitchFamily="34" charset="0"/>
            </a:endParaRPr>
          </a:p>
          <a:p>
            <a:pPr lvl="2" fontAlgn="base">
              <a:buFont typeface="+mj-lt"/>
              <a:buAutoNum type="arabicPeriod"/>
            </a:pPr>
            <a:r>
              <a:rPr lang="en-GB" sz="1400" i="0" dirty="0">
                <a:solidFill>
                  <a:srgbClr val="000000"/>
                </a:solidFill>
                <a:effectLst/>
                <a:latin typeface="Arial"/>
                <a:cs typeface="Arial"/>
              </a:rPr>
              <a:t>Consumer Protection (covering issues raised about SRA/LeO)  </a:t>
            </a:r>
          </a:p>
          <a:p>
            <a:pPr lvl="2" fontAlgn="base">
              <a:buFont typeface="+mj-lt"/>
              <a:buAutoNum type="arabicPeriod"/>
            </a:pPr>
            <a:r>
              <a:rPr lang="en-GB" sz="1400" i="0" dirty="0">
                <a:solidFill>
                  <a:srgbClr val="000000"/>
                </a:solidFill>
                <a:effectLst/>
                <a:latin typeface="Arial"/>
                <a:cs typeface="Arial"/>
              </a:rPr>
              <a:t>Access to justice </a:t>
            </a:r>
          </a:p>
          <a:p>
            <a:pPr lvl="2" fontAlgn="base">
              <a:buFont typeface="+mj-lt"/>
              <a:buAutoNum type="arabicPeriod"/>
            </a:pPr>
            <a:r>
              <a:rPr lang="en-GB" sz="1400" i="0" dirty="0">
                <a:solidFill>
                  <a:srgbClr val="000000"/>
                </a:solidFill>
                <a:effectLst/>
                <a:latin typeface="Arial"/>
                <a:cs typeface="Arial"/>
              </a:rPr>
              <a:t>The role of the unregulated sector – opportunities and risks  </a:t>
            </a:r>
          </a:p>
          <a:p>
            <a:pPr lvl="2" fontAlgn="base">
              <a:buFont typeface="+mj-lt"/>
              <a:buAutoNum type="arabicPeriod"/>
            </a:pPr>
            <a:r>
              <a:rPr lang="en-GB" sz="1400" i="0" dirty="0">
                <a:solidFill>
                  <a:srgbClr val="000000"/>
                </a:solidFill>
                <a:effectLst/>
                <a:latin typeface="Arial"/>
                <a:cs typeface="Arial"/>
              </a:rPr>
              <a:t>Building a strong regulated sector – role of regulation, </a:t>
            </a:r>
            <a:r>
              <a:rPr lang="en-GB" sz="1400" i="0" dirty="0" err="1">
                <a:solidFill>
                  <a:srgbClr val="000000"/>
                </a:solidFill>
                <a:effectLst/>
                <a:latin typeface="Arial"/>
                <a:cs typeface="Arial"/>
              </a:rPr>
              <a:t>lawtech</a:t>
            </a:r>
            <a:r>
              <a:rPr lang="en-GB" sz="1400" i="0">
                <a:solidFill>
                  <a:srgbClr val="000000"/>
                </a:solidFill>
                <a:effectLst/>
                <a:latin typeface="Arial"/>
                <a:cs typeface="Arial"/>
              </a:rPr>
              <a:t> </a:t>
            </a:r>
          </a:p>
          <a:p>
            <a:pPr lvl="2" fontAlgn="base">
              <a:buFont typeface="+mj-lt"/>
              <a:buAutoNum type="arabicPeriod"/>
            </a:pPr>
            <a:endParaRPr lang="en-GB" sz="1400" i="0">
              <a:solidFill>
                <a:srgbClr val="000000"/>
              </a:solidFill>
              <a:effectLst/>
              <a:latin typeface="Arial" panose="020B0604020202020204" pitchFamily="34" charset="0"/>
              <a:cs typeface="Arial" panose="020B0604020202020204" pitchFamily="34" charset="0"/>
            </a:endParaRPr>
          </a:p>
          <a:p>
            <a:pPr marL="0" indent="0" fontAlgn="base">
              <a:buNone/>
            </a:pPr>
            <a:r>
              <a:rPr lang="en-GB" sz="1400" i="0">
                <a:solidFill>
                  <a:srgbClr val="000000"/>
                </a:solidFill>
                <a:effectLst/>
                <a:latin typeface="Arial"/>
                <a:cs typeface="Arial"/>
              </a:rPr>
              <a:t>Q+A, facilitated by Alan Kershaw  </a:t>
            </a:r>
            <a:br>
              <a:rPr lang="en-GB" sz="1400" i="0">
                <a:effectLst/>
                <a:latin typeface="Arial" panose="020B0604020202020204" pitchFamily="34" charset="0"/>
                <a:cs typeface="Arial" panose="020B0604020202020204" pitchFamily="34" charset="0"/>
              </a:rPr>
            </a:br>
            <a:br>
              <a:rPr lang="en-GB" sz="1400" i="0">
                <a:effectLst/>
                <a:latin typeface="Arial" panose="020B0604020202020204" pitchFamily="34" charset="0"/>
                <a:cs typeface="Arial" panose="020B0604020202020204" pitchFamily="34" charset="0"/>
              </a:rPr>
            </a:br>
            <a:r>
              <a:rPr lang="en-GB" sz="1400">
                <a:solidFill>
                  <a:srgbClr val="000000"/>
                </a:solidFill>
                <a:latin typeface="Arial"/>
                <a:cs typeface="Arial"/>
              </a:rPr>
              <a:t>Networking and coffee/tea</a:t>
            </a:r>
            <a:br>
              <a:rPr lang="en-GB" sz="1400" i="0">
                <a:effectLst/>
                <a:latin typeface="Arial" panose="020B0604020202020204" pitchFamily="34" charset="0"/>
                <a:cs typeface="Arial" panose="020B0604020202020204" pitchFamily="34" charset="0"/>
              </a:rPr>
            </a:br>
            <a:r>
              <a:rPr lang="en-GB" sz="1400" i="0">
                <a:solidFill>
                  <a:srgbClr val="000000"/>
                </a:solidFill>
                <a:effectLst/>
                <a:latin typeface="Arial"/>
                <a:cs typeface="Arial"/>
              </a:rPr>
              <a:t> </a:t>
            </a:r>
            <a:br>
              <a:rPr lang="en-GB" sz="1400" i="0">
                <a:effectLst/>
                <a:latin typeface="Arial" panose="020B0604020202020204" pitchFamily="34" charset="0"/>
                <a:cs typeface="Arial" panose="020B0604020202020204" pitchFamily="34" charset="0"/>
              </a:rPr>
            </a:br>
            <a:endParaRPr lang="en-GB" sz="1400" i="0">
              <a:solidFill>
                <a:srgbClr val="000000"/>
              </a:solidFill>
              <a:effectLst/>
              <a:latin typeface="Arial"/>
              <a:cs typeface="Arial"/>
            </a:endParaRPr>
          </a:p>
          <a:p>
            <a:endParaRPr lang="en-GB"/>
          </a:p>
          <a:p>
            <a:endParaRPr lang="en-GB"/>
          </a:p>
        </p:txBody>
      </p:sp>
      <p:sp>
        <p:nvSpPr>
          <p:cNvPr id="4" name="object 4">
            <a:extLst>
              <a:ext uri="{FF2B5EF4-FFF2-40B4-BE49-F238E27FC236}">
                <a16:creationId xmlns:a16="http://schemas.microsoft.com/office/drawing/2014/main" id="{D331D00B-BD59-5B21-4C60-26AB8AC51318}"/>
              </a:ext>
            </a:extLst>
          </p:cNvPr>
          <p:cNvSpPr>
            <a:spLocks noGrp="1"/>
          </p:cNvSpPr>
          <p:nvPr>
            <p:ph type="title"/>
          </p:nvPr>
        </p:nvSpPr>
        <p:spPr>
          <a:xfrm>
            <a:off x="0" y="1"/>
            <a:ext cx="12192000" cy="1094664"/>
          </a:xfrm>
          <a:custGeom>
            <a:avLst/>
            <a:gdLst/>
            <a:ahLst/>
            <a:cxnLst/>
            <a:rect l="l" t="t" r="r" b="b"/>
            <a:pathLst>
              <a:path w="3708400" h="3353435">
                <a:moveTo>
                  <a:pt x="0" y="3353396"/>
                </a:moveTo>
                <a:lnTo>
                  <a:pt x="3707993" y="3353396"/>
                </a:lnTo>
                <a:lnTo>
                  <a:pt x="3707993" y="0"/>
                </a:lnTo>
                <a:lnTo>
                  <a:pt x="0" y="0"/>
                </a:lnTo>
                <a:lnTo>
                  <a:pt x="0" y="3353396"/>
                </a:lnTo>
                <a:close/>
              </a:path>
            </a:pathLst>
          </a:custGeom>
          <a:solidFill>
            <a:srgbClr val="002A54"/>
          </a:solidFill>
        </p:spPr>
        <p:txBody>
          <a:bodyPr wrap="square" lIns="0" tIns="0" rIns="0" bIns="0" rtlCol="0" anchor="t">
            <a:normAutofit/>
          </a:bodyPr>
          <a:lstStyle/>
          <a:p>
            <a:endParaRPr lang="en-US" sz="1600">
              <a:solidFill>
                <a:srgbClr val="FFFFFF"/>
              </a:solidFill>
              <a:effectLst/>
              <a:latin typeface="Arial" panose="020B0604020202020204" pitchFamily="34" charset="0"/>
              <a:ea typeface="Calibri" panose="020F0502020204030204" pitchFamily="34" charset="0"/>
            </a:endParaRPr>
          </a:p>
          <a:p>
            <a:r>
              <a:rPr lang="en-GB" sz="1600">
                <a:solidFill>
                  <a:srgbClr val="FFFFFF"/>
                </a:solidFill>
                <a:latin typeface="Arial"/>
                <a:ea typeface="Calibri"/>
                <a:cs typeface="Arial"/>
              </a:rPr>
              <a:t>  </a:t>
            </a:r>
            <a:r>
              <a:rPr lang="en-GB" sz="2000">
                <a:solidFill>
                  <a:srgbClr val="FFFFFF"/>
                </a:solidFill>
                <a:latin typeface="Arial"/>
                <a:ea typeface="Calibri"/>
                <a:cs typeface="Arial"/>
              </a:rPr>
              <a:t> </a:t>
            </a:r>
            <a:r>
              <a:rPr lang="en-GB" sz="3200">
                <a:solidFill>
                  <a:srgbClr val="FFFFFF"/>
                </a:solidFill>
                <a:latin typeface="Arial"/>
                <a:ea typeface="Calibri"/>
                <a:cs typeface="Arial"/>
              </a:rPr>
              <a:t>Agenda</a:t>
            </a:r>
          </a:p>
        </p:txBody>
      </p:sp>
    </p:spTree>
    <p:extLst>
      <p:ext uri="{BB962C8B-B14F-4D97-AF65-F5344CB8AC3E}">
        <p14:creationId xmlns:p14="http://schemas.microsoft.com/office/powerpoint/2010/main" val="2834946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84CEF-AE8D-47AD-8A24-F9EC6913A3F3}"/>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5356190B-3F33-4B02-AF6F-187C7B48D6E5}"/>
              </a:ext>
            </a:extLst>
          </p:cNvPr>
          <p:cNvSpPr>
            <a:spLocks noGrp="1"/>
          </p:cNvSpPr>
          <p:nvPr>
            <p:ph type="subTitle" idx="1"/>
          </p:nvPr>
        </p:nvSpPr>
        <p:spPr/>
        <p:txBody>
          <a:bodyPr/>
          <a:lstStyle/>
          <a:p>
            <a:endParaRPr lang="en-GB"/>
          </a:p>
        </p:txBody>
      </p:sp>
      <p:sp>
        <p:nvSpPr>
          <p:cNvPr id="17" name="Rectangle 16">
            <a:extLst>
              <a:ext uri="{FF2B5EF4-FFF2-40B4-BE49-F238E27FC236}">
                <a16:creationId xmlns:a16="http://schemas.microsoft.com/office/drawing/2014/main" id="{0E4FF00A-5796-4B82-A1C5-C185701A0684}"/>
              </a:ext>
            </a:extLst>
          </p:cNvPr>
          <p:cNvSpPr/>
          <p:nvPr/>
        </p:nvSpPr>
        <p:spPr>
          <a:xfrm>
            <a:off x="0" y="0"/>
            <a:ext cx="12192000" cy="6858000"/>
          </a:xfrm>
          <a:prstGeom prst="rect">
            <a:avLst/>
          </a:prstGeom>
          <a:solidFill>
            <a:srgbClr val="002A54"/>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15240" marR="5715">
              <a:lnSpc>
                <a:spcPts val="3360"/>
              </a:lnSpc>
            </a:pPr>
            <a:endParaRPr lang="en-GB" sz="2400" b="1" spc="-48">
              <a:solidFill>
                <a:srgbClr val="FFFFFF"/>
              </a:solidFill>
              <a:latin typeface="Arial MT"/>
              <a:cs typeface="ArialMT-Light"/>
            </a:endParaRPr>
          </a:p>
          <a:p>
            <a:pPr marL="15240" marR="5715">
              <a:lnSpc>
                <a:spcPts val="3360"/>
              </a:lnSpc>
            </a:pPr>
            <a:endParaRPr lang="en-GB" sz="2400" b="1" spc="-48">
              <a:solidFill>
                <a:srgbClr val="FFFFFF"/>
              </a:solidFill>
              <a:latin typeface="Arial MT"/>
              <a:cs typeface="ArialMT-Light"/>
            </a:endParaRPr>
          </a:p>
          <a:p>
            <a:pPr marL="15240" marR="5715">
              <a:lnSpc>
                <a:spcPts val="3360"/>
              </a:lnSpc>
            </a:pPr>
            <a:endParaRPr lang="en-GB" sz="2400" b="1" spc="-48">
              <a:solidFill>
                <a:srgbClr val="FFFFFF"/>
              </a:solidFill>
              <a:latin typeface="Arial MT"/>
              <a:cs typeface="ArialMT-Light"/>
            </a:endParaRPr>
          </a:p>
          <a:p>
            <a:pPr marL="15240" marR="5715">
              <a:lnSpc>
                <a:spcPts val="3360"/>
              </a:lnSpc>
            </a:pPr>
            <a:endParaRPr lang="en-GB" sz="2400" b="1" spc="-48">
              <a:solidFill>
                <a:srgbClr val="FFFFFF"/>
              </a:solidFill>
              <a:latin typeface="Arial MT"/>
              <a:cs typeface="ArialMT-Light"/>
            </a:endParaRPr>
          </a:p>
          <a:p>
            <a:pPr marL="15240" marR="5715">
              <a:lnSpc>
                <a:spcPts val="3360"/>
              </a:lnSpc>
            </a:pPr>
            <a:endParaRPr lang="en-GB" sz="2400" b="1" spc="-48">
              <a:solidFill>
                <a:srgbClr val="FFFFFF"/>
              </a:solidFill>
              <a:latin typeface="Arial MT"/>
              <a:cs typeface="ArialMT-Light"/>
            </a:endParaRPr>
          </a:p>
          <a:p>
            <a:pPr marL="1844040" marR="5715" lvl="4">
              <a:lnSpc>
                <a:spcPts val="3360"/>
              </a:lnSpc>
            </a:pPr>
            <a:endParaRPr lang="en-GB" sz="2400" b="1" spc="-48">
              <a:solidFill>
                <a:srgbClr val="FFFFFF"/>
              </a:solidFill>
              <a:latin typeface="Arial MT"/>
              <a:cs typeface="ArialMT-Light"/>
            </a:endParaRPr>
          </a:p>
          <a:p>
            <a:pPr marL="1386840" marR="5715" lvl="3">
              <a:lnSpc>
                <a:spcPts val="3360"/>
              </a:lnSpc>
            </a:pPr>
            <a:r>
              <a:rPr lang="en-GB" sz="2400" b="1" spc="-48">
                <a:solidFill>
                  <a:srgbClr val="FFFFFF"/>
                </a:solidFill>
                <a:latin typeface="Arial MT"/>
                <a:cs typeface="ArialMT-Light"/>
              </a:rPr>
              <a:t> </a:t>
            </a:r>
            <a:r>
              <a:rPr lang="en-GB" sz="2400" b="1" spc="-48">
                <a:solidFill>
                  <a:srgbClr val="FFFFFF"/>
                </a:solidFill>
                <a:latin typeface="Arial"/>
                <a:cs typeface="ArialMT-Light"/>
              </a:rPr>
              <a:t>Richard Orpin</a:t>
            </a:r>
            <a:endParaRPr lang="en-GB" sz="2800" b="1" spc="-48">
              <a:solidFill>
                <a:srgbClr val="FFFFFF"/>
              </a:solidFill>
              <a:latin typeface="Arial"/>
              <a:cs typeface="ArialMT-Light"/>
            </a:endParaRPr>
          </a:p>
        </p:txBody>
      </p:sp>
      <p:sp>
        <p:nvSpPr>
          <p:cNvPr id="19" name="object 2">
            <a:extLst>
              <a:ext uri="{FF2B5EF4-FFF2-40B4-BE49-F238E27FC236}">
                <a16:creationId xmlns:a16="http://schemas.microsoft.com/office/drawing/2014/main" id="{C0BD731A-E11D-4235-BE36-BCC6A55B289C}"/>
              </a:ext>
            </a:extLst>
          </p:cNvPr>
          <p:cNvSpPr txBox="1"/>
          <p:nvPr/>
        </p:nvSpPr>
        <p:spPr>
          <a:xfrm>
            <a:off x="1552127" y="2680845"/>
            <a:ext cx="9513438" cy="1744067"/>
          </a:xfrm>
          <a:prstGeom prst="rect">
            <a:avLst/>
          </a:prstGeom>
        </p:spPr>
        <p:txBody>
          <a:bodyPr vert="horz" wrap="square" lIns="0" tIns="0" rIns="0" bIns="0" rtlCol="0" anchor="t">
            <a:spAutoFit/>
          </a:bodyPr>
          <a:lstStyle/>
          <a:p>
            <a:pPr marL="15240" marR="5715">
              <a:lnSpc>
                <a:spcPts val="3360"/>
              </a:lnSpc>
            </a:pPr>
            <a:endParaRPr lang="en-GB" sz="3600" b="1" spc="-48">
              <a:solidFill>
                <a:srgbClr val="FFFFFF"/>
              </a:solidFill>
              <a:latin typeface="Arial MT"/>
              <a:cs typeface="ArialMT-Light"/>
            </a:endParaRPr>
          </a:p>
          <a:p>
            <a:pPr marL="15240" marR="5715">
              <a:lnSpc>
                <a:spcPts val="3360"/>
              </a:lnSpc>
            </a:pPr>
            <a:r>
              <a:rPr lang="en-GB" sz="3600" b="1" spc="-48">
                <a:solidFill>
                  <a:srgbClr val="FFFFFF"/>
                </a:solidFill>
                <a:latin typeface="Arial"/>
                <a:cs typeface="ArialMT-Light"/>
              </a:rPr>
              <a:t>Introducing the LSB</a:t>
            </a:r>
            <a:endParaRPr lang="en-US">
              <a:latin typeface="Arial"/>
            </a:endParaRPr>
          </a:p>
          <a:p>
            <a:pPr marL="15240" marR="5715">
              <a:lnSpc>
                <a:spcPts val="3360"/>
              </a:lnSpc>
            </a:pPr>
            <a:endParaRPr lang="en-GB" sz="3360" b="1" spc="-48">
              <a:solidFill>
                <a:srgbClr val="FFFFFF"/>
              </a:solidFill>
              <a:latin typeface="Arial MT"/>
              <a:cs typeface="ArialMT-Light"/>
            </a:endParaRPr>
          </a:p>
          <a:p>
            <a:pPr marL="15240" marR="5715">
              <a:lnSpc>
                <a:spcPts val="3360"/>
              </a:lnSpc>
            </a:pPr>
            <a:endParaRPr lang="en-GB" sz="3360" b="1" spc="-48">
              <a:solidFill>
                <a:srgbClr val="FFFFFF"/>
              </a:solidFill>
              <a:latin typeface="Arial MT"/>
              <a:cs typeface="ArialMT-Light"/>
            </a:endParaRPr>
          </a:p>
        </p:txBody>
      </p:sp>
      <p:sp>
        <p:nvSpPr>
          <p:cNvPr id="21" name="object 3">
            <a:extLst>
              <a:ext uri="{FF2B5EF4-FFF2-40B4-BE49-F238E27FC236}">
                <a16:creationId xmlns:a16="http://schemas.microsoft.com/office/drawing/2014/main" id="{50BD36F6-27E6-4FC1-8838-48154AB4F6AE}"/>
              </a:ext>
            </a:extLst>
          </p:cNvPr>
          <p:cNvSpPr/>
          <p:nvPr/>
        </p:nvSpPr>
        <p:spPr>
          <a:xfrm>
            <a:off x="1560002" y="5044466"/>
            <a:ext cx="3758946" cy="0"/>
          </a:xfrm>
          <a:custGeom>
            <a:avLst/>
            <a:gdLst/>
            <a:ahLst/>
            <a:cxnLst/>
            <a:rect l="l" t="t" r="r" b="b"/>
            <a:pathLst>
              <a:path w="3132454">
                <a:moveTo>
                  <a:pt x="0" y="0"/>
                </a:moveTo>
                <a:lnTo>
                  <a:pt x="3132302" y="0"/>
                </a:lnTo>
              </a:path>
            </a:pathLst>
          </a:custGeom>
          <a:ln w="25400">
            <a:solidFill>
              <a:srgbClr val="FFFFFF"/>
            </a:solidFill>
          </a:ln>
        </p:spPr>
        <p:txBody>
          <a:bodyPr wrap="square" lIns="0" tIns="0" rIns="0" bIns="0" rtlCol="0"/>
          <a:lstStyle/>
          <a:p>
            <a:endParaRPr sz="2160"/>
          </a:p>
        </p:txBody>
      </p:sp>
      <p:sp>
        <p:nvSpPr>
          <p:cNvPr id="23" name="object 4">
            <a:extLst>
              <a:ext uri="{FF2B5EF4-FFF2-40B4-BE49-F238E27FC236}">
                <a16:creationId xmlns:a16="http://schemas.microsoft.com/office/drawing/2014/main" id="{1F33FEC2-C020-4355-BC6D-E17F217F902A}"/>
              </a:ext>
            </a:extLst>
          </p:cNvPr>
          <p:cNvSpPr txBox="1"/>
          <p:nvPr/>
        </p:nvSpPr>
        <p:spPr>
          <a:xfrm>
            <a:off x="1524000" y="5239075"/>
            <a:ext cx="4302252" cy="221599"/>
          </a:xfrm>
          <a:prstGeom prst="rect">
            <a:avLst/>
          </a:prstGeom>
        </p:spPr>
        <p:txBody>
          <a:bodyPr vert="horz" wrap="square" lIns="0" tIns="0" rIns="0" bIns="0" rtlCol="0" anchor="t">
            <a:spAutoFit/>
          </a:bodyPr>
          <a:lstStyle/>
          <a:p>
            <a:pPr marL="15240"/>
            <a:r>
              <a:rPr lang="en-GB" sz="1400" spc="-6">
                <a:solidFill>
                  <a:srgbClr val="FFFFFF"/>
                </a:solidFill>
                <a:latin typeface="Arial"/>
                <a:cs typeface="Arial MT Medium"/>
              </a:rPr>
              <a:t>17 September 2024</a:t>
            </a:r>
            <a:endParaRPr sz="1440">
              <a:latin typeface="Arial"/>
              <a:cs typeface="Arial MT Medium"/>
            </a:endParaRPr>
          </a:p>
        </p:txBody>
      </p:sp>
      <p:pic>
        <p:nvPicPr>
          <p:cNvPr id="27" name="Picture 26">
            <a:extLst>
              <a:ext uri="{FF2B5EF4-FFF2-40B4-BE49-F238E27FC236}">
                <a16:creationId xmlns:a16="http://schemas.microsoft.com/office/drawing/2014/main" id="{5F619C57-4062-43C7-976A-9FBF15342EF9}"/>
              </a:ext>
            </a:extLst>
          </p:cNvPr>
          <p:cNvPicPr>
            <a:picLocks noChangeAspect="1"/>
          </p:cNvPicPr>
          <p:nvPr/>
        </p:nvPicPr>
        <p:blipFill>
          <a:blip r:embed="rId3"/>
          <a:stretch>
            <a:fillRect/>
          </a:stretch>
        </p:blipFill>
        <p:spPr>
          <a:xfrm>
            <a:off x="1560000" y="1081697"/>
            <a:ext cx="1859280" cy="1371600"/>
          </a:xfrm>
          <a:prstGeom prst="rect">
            <a:avLst/>
          </a:prstGeom>
        </p:spPr>
      </p:pic>
      <p:sp>
        <p:nvSpPr>
          <p:cNvPr id="4" name="TextBox 3">
            <a:extLst>
              <a:ext uri="{FF2B5EF4-FFF2-40B4-BE49-F238E27FC236}">
                <a16:creationId xmlns:a16="http://schemas.microsoft.com/office/drawing/2014/main" id="{ADFFF702-D0B2-4CC2-92AD-4D2F1C2919EC}"/>
              </a:ext>
            </a:extLst>
          </p:cNvPr>
          <p:cNvSpPr txBox="1"/>
          <p:nvPr/>
        </p:nvSpPr>
        <p:spPr>
          <a:xfrm>
            <a:off x="8844720" y="389765"/>
            <a:ext cx="1950720" cy="701731"/>
          </a:xfrm>
          <a:prstGeom prst="rect">
            <a:avLst/>
          </a:prstGeom>
          <a:noFill/>
        </p:spPr>
        <p:txBody>
          <a:bodyPr wrap="square" lIns="109728" tIns="54864" rIns="109728" bIns="54864" rtlCol="0" anchor="t">
            <a:spAutoFit/>
          </a:bodyPr>
          <a:lstStyle/>
          <a:p>
            <a:endParaRPr lang="en-GB" sz="3840" b="1">
              <a:solidFill>
                <a:schemeClr val="bg1"/>
              </a:solidFill>
              <a:cs typeface="Calibri"/>
            </a:endParaRPr>
          </a:p>
        </p:txBody>
      </p:sp>
      <p:sp>
        <p:nvSpPr>
          <p:cNvPr id="5" name="Slide Number Placeholder 4">
            <a:extLst>
              <a:ext uri="{FF2B5EF4-FFF2-40B4-BE49-F238E27FC236}">
                <a16:creationId xmlns:a16="http://schemas.microsoft.com/office/drawing/2014/main" id="{94B9DC05-0D7F-4553-ABB1-91F578C3B0BD}"/>
              </a:ext>
            </a:extLst>
          </p:cNvPr>
          <p:cNvSpPr>
            <a:spLocks noGrp="1"/>
          </p:cNvSpPr>
          <p:nvPr>
            <p:ph type="sldNum" sz="quarter" idx="12"/>
          </p:nvPr>
        </p:nvSpPr>
        <p:spPr/>
        <p:txBody>
          <a:bodyPr/>
          <a:lstStyle/>
          <a:p>
            <a:fld id="{E74D90A3-79F3-4144-A10A-9B7504F08B43}" type="slidenum">
              <a:rPr lang="en-GB" smtClean="0"/>
              <a:t>3</a:t>
            </a:fld>
            <a:endParaRPr lang="en-GB"/>
          </a:p>
        </p:txBody>
      </p:sp>
    </p:spTree>
    <p:extLst>
      <p:ext uri="{BB962C8B-B14F-4D97-AF65-F5344CB8AC3E}">
        <p14:creationId xmlns:p14="http://schemas.microsoft.com/office/powerpoint/2010/main" val="1652349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4">
            <a:extLst>
              <a:ext uri="{FF2B5EF4-FFF2-40B4-BE49-F238E27FC236}">
                <a16:creationId xmlns:a16="http://schemas.microsoft.com/office/drawing/2014/main" id="{52BF4A9E-BD22-4E59-B2E1-B3672831A534}"/>
              </a:ext>
            </a:extLst>
          </p:cNvPr>
          <p:cNvSpPr/>
          <p:nvPr/>
        </p:nvSpPr>
        <p:spPr>
          <a:xfrm>
            <a:off x="-1" y="-9160"/>
            <a:ext cx="12192001" cy="1108118"/>
          </a:xfrm>
          <a:custGeom>
            <a:avLst/>
            <a:gdLst/>
            <a:ahLst/>
            <a:cxnLst/>
            <a:rect l="l" t="t" r="r" b="b"/>
            <a:pathLst>
              <a:path w="3708400" h="3353435">
                <a:moveTo>
                  <a:pt x="0" y="3353396"/>
                </a:moveTo>
                <a:lnTo>
                  <a:pt x="3707993" y="3353396"/>
                </a:lnTo>
                <a:lnTo>
                  <a:pt x="3707993" y="0"/>
                </a:lnTo>
                <a:lnTo>
                  <a:pt x="0" y="0"/>
                </a:lnTo>
                <a:lnTo>
                  <a:pt x="0" y="3353396"/>
                </a:lnTo>
                <a:close/>
              </a:path>
            </a:pathLst>
          </a:custGeom>
          <a:solidFill>
            <a:srgbClr val="002A54"/>
          </a:solidFill>
        </p:spPr>
        <p:txBody>
          <a:bodyPr wrap="square" lIns="0" tIns="0" rIns="0" bIns="0" rtlCol="0"/>
          <a:lstStyle/>
          <a:p>
            <a:endParaRPr lang="en-US" sz="2400">
              <a:solidFill>
                <a:srgbClr val="FFFFFF"/>
              </a:solidFill>
              <a:effectLst/>
              <a:latin typeface="Arial" panose="020B0604020202020204" pitchFamily="34" charset="0"/>
              <a:ea typeface="Calibri" panose="020F0502020204030204" pitchFamily="34" charset="0"/>
            </a:endParaRPr>
          </a:p>
          <a:p>
            <a:r>
              <a:rPr lang="en-US" sz="2400">
                <a:solidFill>
                  <a:srgbClr val="FFFFFF"/>
                </a:solidFill>
                <a:effectLst/>
                <a:latin typeface="Arial" panose="020B0604020202020204" pitchFamily="34" charset="0"/>
                <a:ea typeface="Calibri" panose="020F0502020204030204" pitchFamily="34" charset="0"/>
              </a:rPr>
              <a:t>  </a:t>
            </a:r>
            <a:endParaRPr lang="en-GB" sz="2500">
              <a:solidFill>
                <a:srgbClr val="002A54"/>
              </a:solidFill>
            </a:endParaRPr>
          </a:p>
        </p:txBody>
      </p:sp>
      <p:sp>
        <p:nvSpPr>
          <p:cNvPr id="8" name="TextBox 7">
            <a:extLst>
              <a:ext uri="{FF2B5EF4-FFF2-40B4-BE49-F238E27FC236}">
                <a16:creationId xmlns:a16="http://schemas.microsoft.com/office/drawing/2014/main" id="{B71A31A8-62C9-4294-A181-62022414933A}"/>
              </a:ext>
            </a:extLst>
          </p:cNvPr>
          <p:cNvSpPr txBox="1"/>
          <p:nvPr/>
        </p:nvSpPr>
        <p:spPr>
          <a:xfrm>
            <a:off x="730190" y="266755"/>
            <a:ext cx="10731617" cy="584775"/>
          </a:xfrm>
          <a:prstGeom prst="rect">
            <a:avLst/>
          </a:prstGeom>
          <a:noFill/>
        </p:spPr>
        <p:txBody>
          <a:bodyPr wrap="square">
            <a:spAutoFit/>
          </a:bodyPr>
          <a:lstStyle/>
          <a:p>
            <a:r>
              <a:rPr lang="en-US" sz="3200">
                <a:solidFill>
                  <a:srgbClr val="FFFFFF"/>
                </a:solidFill>
                <a:effectLst/>
                <a:latin typeface="Arial" panose="020B0604020202020204" pitchFamily="34" charset="0"/>
                <a:ea typeface="Calibri" panose="020F0502020204030204" pitchFamily="34" charset="0"/>
              </a:rPr>
              <a:t>Legal Services Board</a:t>
            </a:r>
            <a:endParaRPr lang="en-GB" sz="3200">
              <a:solidFill>
                <a:srgbClr val="002A54"/>
              </a:solidFill>
            </a:endParaRPr>
          </a:p>
        </p:txBody>
      </p:sp>
      <p:grpSp>
        <p:nvGrpSpPr>
          <p:cNvPr id="10" name="Group 9">
            <a:extLst>
              <a:ext uri="{FF2B5EF4-FFF2-40B4-BE49-F238E27FC236}">
                <a16:creationId xmlns:a16="http://schemas.microsoft.com/office/drawing/2014/main" id="{FE220C93-E2B5-4F43-8B79-608F0AA9D337}"/>
              </a:ext>
            </a:extLst>
          </p:cNvPr>
          <p:cNvGrpSpPr/>
          <p:nvPr/>
        </p:nvGrpSpPr>
        <p:grpSpPr>
          <a:xfrm>
            <a:off x="660514" y="1135562"/>
            <a:ext cx="10870968" cy="5722438"/>
            <a:chOff x="450449" y="1098958"/>
            <a:chExt cx="10870968" cy="5722438"/>
          </a:xfrm>
        </p:grpSpPr>
        <p:pic>
          <p:nvPicPr>
            <p:cNvPr id="3" name="Picture 2">
              <a:extLst>
                <a:ext uri="{FF2B5EF4-FFF2-40B4-BE49-F238E27FC236}">
                  <a16:creationId xmlns:a16="http://schemas.microsoft.com/office/drawing/2014/main" id="{04CB0CD5-23ED-4576-B2B3-58C0F9B6AC2A}"/>
                </a:ext>
              </a:extLst>
            </p:cNvPr>
            <p:cNvPicPr>
              <a:picLocks noChangeAspect="1"/>
            </p:cNvPicPr>
            <p:nvPr/>
          </p:nvPicPr>
          <p:blipFill>
            <a:blip r:embed="rId3"/>
            <a:stretch>
              <a:fillRect/>
            </a:stretch>
          </p:blipFill>
          <p:spPr>
            <a:xfrm>
              <a:off x="450449" y="1098958"/>
              <a:ext cx="10870968" cy="5722438"/>
            </a:xfrm>
            <a:prstGeom prst="rect">
              <a:avLst/>
            </a:prstGeom>
          </p:spPr>
        </p:pic>
        <p:pic>
          <p:nvPicPr>
            <p:cNvPr id="7" name="Picture 6">
              <a:extLst>
                <a:ext uri="{FF2B5EF4-FFF2-40B4-BE49-F238E27FC236}">
                  <a16:creationId xmlns:a16="http://schemas.microsoft.com/office/drawing/2014/main" id="{6A18B1DF-6B2B-4D95-AD91-563D69C7A914}"/>
                </a:ext>
              </a:extLst>
            </p:cNvPr>
            <p:cNvPicPr>
              <a:picLocks noChangeAspect="1"/>
            </p:cNvPicPr>
            <p:nvPr/>
          </p:nvPicPr>
          <p:blipFill>
            <a:blip r:embed="rId4"/>
            <a:stretch>
              <a:fillRect/>
            </a:stretch>
          </p:blipFill>
          <p:spPr>
            <a:xfrm>
              <a:off x="9187817" y="1098958"/>
              <a:ext cx="2133600" cy="857250"/>
            </a:xfrm>
            <a:prstGeom prst="rect">
              <a:avLst/>
            </a:prstGeom>
          </p:spPr>
        </p:pic>
      </p:grpSp>
    </p:spTree>
    <p:extLst>
      <p:ext uri="{BB962C8B-B14F-4D97-AF65-F5344CB8AC3E}">
        <p14:creationId xmlns:p14="http://schemas.microsoft.com/office/powerpoint/2010/main" val="2606153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4">
            <a:extLst>
              <a:ext uri="{FF2B5EF4-FFF2-40B4-BE49-F238E27FC236}">
                <a16:creationId xmlns:a16="http://schemas.microsoft.com/office/drawing/2014/main" id="{52BF4A9E-BD22-4E59-B2E1-B3672831A534}"/>
              </a:ext>
            </a:extLst>
          </p:cNvPr>
          <p:cNvSpPr/>
          <p:nvPr/>
        </p:nvSpPr>
        <p:spPr>
          <a:xfrm>
            <a:off x="-1" y="-9160"/>
            <a:ext cx="12192001" cy="1108118"/>
          </a:xfrm>
          <a:custGeom>
            <a:avLst/>
            <a:gdLst/>
            <a:ahLst/>
            <a:cxnLst/>
            <a:rect l="l" t="t" r="r" b="b"/>
            <a:pathLst>
              <a:path w="3708400" h="3353435">
                <a:moveTo>
                  <a:pt x="0" y="3353396"/>
                </a:moveTo>
                <a:lnTo>
                  <a:pt x="3707993" y="3353396"/>
                </a:lnTo>
                <a:lnTo>
                  <a:pt x="3707993" y="0"/>
                </a:lnTo>
                <a:lnTo>
                  <a:pt x="0" y="0"/>
                </a:lnTo>
                <a:lnTo>
                  <a:pt x="0" y="3353396"/>
                </a:lnTo>
                <a:close/>
              </a:path>
            </a:pathLst>
          </a:custGeom>
          <a:solidFill>
            <a:srgbClr val="002A54"/>
          </a:solidFill>
        </p:spPr>
        <p:txBody>
          <a:bodyPr wrap="square" lIns="0" tIns="0" rIns="0" bIns="0" rtlCol="0"/>
          <a:lstStyle/>
          <a:p>
            <a:endParaRPr lang="en-US" sz="2400">
              <a:solidFill>
                <a:srgbClr val="FFFFFF"/>
              </a:solidFill>
              <a:effectLst/>
              <a:latin typeface="Arial" panose="020B0604020202020204" pitchFamily="34" charset="0"/>
              <a:ea typeface="Calibri" panose="020F0502020204030204" pitchFamily="34" charset="0"/>
            </a:endParaRPr>
          </a:p>
          <a:p>
            <a:r>
              <a:rPr lang="en-US" sz="2400">
                <a:solidFill>
                  <a:srgbClr val="FFFFFF"/>
                </a:solidFill>
                <a:effectLst/>
                <a:latin typeface="Arial" panose="020B0604020202020204" pitchFamily="34" charset="0"/>
                <a:ea typeface="Calibri" panose="020F0502020204030204" pitchFamily="34" charset="0"/>
              </a:rPr>
              <a:t>  </a:t>
            </a:r>
            <a:endParaRPr lang="en-GB" sz="2500">
              <a:solidFill>
                <a:srgbClr val="002A54"/>
              </a:solidFill>
            </a:endParaRPr>
          </a:p>
        </p:txBody>
      </p:sp>
      <p:sp>
        <p:nvSpPr>
          <p:cNvPr id="8" name="TextBox 7">
            <a:extLst>
              <a:ext uri="{FF2B5EF4-FFF2-40B4-BE49-F238E27FC236}">
                <a16:creationId xmlns:a16="http://schemas.microsoft.com/office/drawing/2014/main" id="{B71A31A8-62C9-4294-A181-62022414933A}"/>
              </a:ext>
            </a:extLst>
          </p:cNvPr>
          <p:cNvSpPr txBox="1"/>
          <p:nvPr/>
        </p:nvSpPr>
        <p:spPr>
          <a:xfrm>
            <a:off x="730190" y="266755"/>
            <a:ext cx="10731617" cy="584775"/>
          </a:xfrm>
          <a:prstGeom prst="rect">
            <a:avLst/>
          </a:prstGeom>
          <a:noFill/>
        </p:spPr>
        <p:txBody>
          <a:bodyPr wrap="square">
            <a:spAutoFit/>
          </a:bodyPr>
          <a:lstStyle/>
          <a:p>
            <a:r>
              <a:rPr lang="en-US" sz="3200">
                <a:solidFill>
                  <a:srgbClr val="FFFFFF"/>
                </a:solidFill>
                <a:effectLst/>
                <a:latin typeface="Arial" panose="020B0604020202020204" pitchFamily="34" charset="0"/>
                <a:ea typeface="Calibri" panose="020F0502020204030204" pitchFamily="34" charset="0"/>
              </a:rPr>
              <a:t>Regulators map</a:t>
            </a:r>
            <a:endParaRPr lang="en-GB" sz="3200">
              <a:solidFill>
                <a:srgbClr val="002A54"/>
              </a:solidFill>
            </a:endParaRPr>
          </a:p>
        </p:txBody>
      </p:sp>
      <p:pic>
        <p:nvPicPr>
          <p:cNvPr id="2" name="Picture 1" descr="Regulators map">
            <a:extLst>
              <a:ext uri="{FF2B5EF4-FFF2-40B4-BE49-F238E27FC236}">
                <a16:creationId xmlns:a16="http://schemas.microsoft.com/office/drawing/2014/main" id="{F4675748-BAFA-A39E-4462-1D0A46B00431}"/>
              </a:ext>
            </a:extLst>
          </p:cNvPr>
          <p:cNvPicPr>
            <a:picLocks noChangeAspect="1"/>
          </p:cNvPicPr>
          <p:nvPr/>
        </p:nvPicPr>
        <p:blipFill>
          <a:blip r:embed="rId3"/>
          <a:stretch>
            <a:fillRect/>
          </a:stretch>
        </p:blipFill>
        <p:spPr>
          <a:xfrm>
            <a:off x="963084" y="1349904"/>
            <a:ext cx="9745737" cy="5234667"/>
          </a:xfrm>
          <a:prstGeom prst="rect">
            <a:avLst/>
          </a:prstGeom>
        </p:spPr>
      </p:pic>
    </p:spTree>
    <p:extLst>
      <p:ext uri="{BB962C8B-B14F-4D97-AF65-F5344CB8AC3E}">
        <p14:creationId xmlns:p14="http://schemas.microsoft.com/office/powerpoint/2010/main" val="30225057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iagram, timeline&#10;&#10;Description automatically generated with medium confidence">
            <a:extLst>
              <a:ext uri="{FF2B5EF4-FFF2-40B4-BE49-F238E27FC236}">
                <a16:creationId xmlns:a16="http://schemas.microsoft.com/office/drawing/2014/main" id="{0664570E-8104-47E7-BDAD-D2AFF2C2C4BA}"/>
              </a:ext>
            </a:extLst>
          </p:cNvPr>
          <p:cNvPicPr>
            <a:picLocks noChangeAspect="1"/>
          </p:cNvPicPr>
          <p:nvPr/>
        </p:nvPicPr>
        <p:blipFill rotWithShape="1">
          <a:blip r:embed="rId3">
            <a:extLst>
              <a:ext uri="{28A0092B-C50C-407E-A947-70E740481C1C}">
                <a14:useLocalDpi xmlns:a14="http://schemas.microsoft.com/office/drawing/2010/main" val="0"/>
              </a:ext>
            </a:extLst>
          </a:blip>
          <a:srcRect l="-619" t="4091" b="5240"/>
          <a:stretch/>
        </p:blipFill>
        <p:spPr>
          <a:xfrm>
            <a:off x="1010478" y="1127445"/>
            <a:ext cx="9897116" cy="5598034"/>
          </a:xfrm>
          <a:prstGeom prst="rect">
            <a:avLst/>
          </a:prstGeom>
        </p:spPr>
      </p:pic>
      <p:sp>
        <p:nvSpPr>
          <p:cNvPr id="6" name="object 4">
            <a:extLst>
              <a:ext uri="{FF2B5EF4-FFF2-40B4-BE49-F238E27FC236}">
                <a16:creationId xmlns:a16="http://schemas.microsoft.com/office/drawing/2014/main" id="{52BF4A9E-BD22-4E59-B2E1-B3672831A534}"/>
              </a:ext>
            </a:extLst>
          </p:cNvPr>
          <p:cNvSpPr/>
          <p:nvPr/>
        </p:nvSpPr>
        <p:spPr>
          <a:xfrm>
            <a:off x="-1" y="-9160"/>
            <a:ext cx="12192001" cy="1108118"/>
          </a:xfrm>
          <a:custGeom>
            <a:avLst/>
            <a:gdLst/>
            <a:ahLst/>
            <a:cxnLst/>
            <a:rect l="l" t="t" r="r" b="b"/>
            <a:pathLst>
              <a:path w="3708400" h="3353435">
                <a:moveTo>
                  <a:pt x="0" y="3353396"/>
                </a:moveTo>
                <a:lnTo>
                  <a:pt x="3707993" y="3353396"/>
                </a:lnTo>
                <a:lnTo>
                  <a:pt x="3707993" y="0"/>
                </a:lnTo>
                <a:lnTo>
                  <a:pt x="0" y="0"/>
                </a:lnTo>
                <a:lnTo>
                  <a:pt x="0" y="3353396"/>
                </a:lnTo>
                <a:close/>
              </a:path>
            </a:pathLst>
          </a:custGeom>
          <a:solidFill>
            <a:srgbClr val="002A54"/>
          </a:solidFill>
        </p:spPr>
        <p:txBody>
          <a:bodyPr wrap="square" lIns="0" tIns="0" rIns="0" bIns="0" rtlCol="0"/>
          <a:lstStyle/>
          <a:p>
            <a:endParaRPr lang="en-US" sz="2400">
              <a:solidFill>
                <a:srgbClr val="FFFFFF"/>
              </a:solidFill>
              <a:effectLst/>
              <a:latin typeface="Arial" panose="020B0604020202020204" pitchFamily="34" charset="0"/>
              <a:ea typeface="Calibri" panose="020F0502020204030204" pitchFamily="34" charset="0"/>
            </a:endParaRPr>
          </a:p>
          <a:p>
            <a:r>
              <a:rPr lang="en-US" sz="2400">
                <a:solidFill>
                  <a:srgbClr val="FFFFFF"/>
                </a:solidFill>
                <a:effectLst/>
                <a:latin typeface="Arial" panose="020B0604020202020204" pitchFamily="34" charset="0"/>
                <a:ea typeface="Calibri" panose="020F0502020204030204" pitchFamily="34" charset="0"/>
              </a:rPr>
              <a:t>  </a:t>
            </a:r>
            <a:endParaRPr lang="en-GB" sz="2500">
              <a:solidFill>
                <a:srgbClr val="002A54"/>
              </a:solidFill>
            </a:endParaRPr>
          </a:p>
        </p:txBody>
      </p:sp>
      <p:sp>
        <p:nvSpPr>
          <p:cNvPr id="8" name="TextBox 7">
            <a:extLst>
              <a:ext uri="{FF2B5EF4-FFF2-40B4-BE49-F238E27FC236}">
                <a16:creationId xmlns:a16="http://schemas.microsoft.com/office/drawing/2014/main" id="{B71A31A8-62C9-4294-A181-62022414933A}"/>
              </a:ext>
            </a:extLst>
          </p:cNvPr>
          <p:cNvSpPr txBox="1"/>
          <p:nvPr/>
        </p:nvSpPr>
        <p:spPr>
          <a:xfrm>
            <a:off x="730190" y="266755"/>
            <a:ext cx="10731617" cy="584775"/>
          </a:xfrm>
          <a:prstGeom prst="rect">
            <a:avLst/>
          </a:prstGeom>
          <a:noFill/>
        </p:spPr>
        <p:txBody>
          <a:bodyPr wrap="square">
            <a:spAutoFit/>
          </a:bodyPr>
          <a:lstStyle/>
          <a:p>
            <a:r>
              <a:rPr lang="en-US" sz="3200">
                <a:solidFill>
                  <a:srgbClr val="FFFFFF"/>
                </a:solidFill>
                <a:effectLst/>
                <a:latin typeface="Arial" panose="020B0604020202020204" pitchFamily="34" charset="0"/>
                <a:ea typeface="Calibri" panose="020F0502020204030204" pitchFamily="34" charset="0"/>
              </a:rPr>
              <a:t>Reshaping legal services</a:t>
            </a:r>
            <a:endParaRPr lang="en-GB" sz="3200">
              <a:solidFill>
                <a:srgbClr val="002A54"/>
              </a:solidFill>
            </a:endParaRPr>
          </a:p>
        </p:txBody>
      </p:sp>
    </p:spTree>
    <p:extLst>
      <p:ext uri="{BB962C8B-B14F-4D97-AF65-F5344CB8AC3E}">
        <p14:creationId xmlns:p14="http://schemas.microsoft.com/office/powerpoint/2010/main" val="40313782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8">
            <a:extLst>
              <a:ext uri="{FF2B5EF4-FFF2-40B4-BE49-F238E27FC236}">
                <a16:creationId xmlns:a16="http://schemas.microsoft.com/office/drawing/2014/main" id="{0608F7BF-B1DA-4334-85C0-243D2407056F}"/>
              </a:ext>
            </a:extLst>
          </p:cNvPr>
          <p:cNvSpPr/>
          <p:nvPr/>
        </p:nvSpPr>
        <p:spPr>
          <a:xfrm>
            <a:off x="4410805" y="4494779"/>
            <a:ext cx="3393493" cy="0"/>
          </a:xfrm>
          <a:custGeom>
            <a:avLst/>
            <a:gdLst/>
            <a:ahLst/>
            <a:cxnLst/>
            <a:rect l="l" t="t" r="r" b="b"/>
            <a:pathLst>
              <a:path w="3132454">
                <a:moveTo>
                  <a:pt x="0" y="0"/>
                </a:moveTo>
                <a:lnTo>
                  <a:pt x="3132302" y="0"/>
                </a:lnTo>
              </a:path>
            </a:pathLst>
          </a:custGeom>
          <a:ln w="25400">
            <a:solidFill>
              <a:srgbClr val="FFFFFF"/>
            </a:solidFill>
          </a:ln>
        </p:spPr>
        <p:txBody>
          <a:bodyPr wrap="square" lIns="0" tIns="0" rIns="0" bIns="0" rtlCol="0"/>
          <a:lstStyle/>
          <a:p>
            <a:endParaRPr sz="2200"/>
          </a:p>
        </p:txBody>
      </p:sp>
      <p:pic>
        <p:nvPicPr>
          <p:cNvPr id="15" name="Picture 14">
            <a:extLst>
              <a:ext uri="{FF2B5EF4-FFF2-40B4-BE49-F238E27FC236}">
                <a16:creationId xmlns:a16="http://schemas.microsoft.com/office/drawing/2014/main" id="{0F327886-90D0-44AF-8C4A-5D79F5D3610E}"/>
              </a:ext>
            </a:extLst>
          </p:cNvPr>
          <p:cNvPicPr>
            <a:picLocks noChangeAspect="1"/>
          </p:cNvPicPr>
          <p:nvPr/>
        </p:nvPicPr>
        <p:blipFill>
          <a:blip r:embed="rId3"/>
          <a:stretch>
            <a:fillRect/>
          </a:stretch>
        </p:blipFill>
        <p:spPr>
          <a:xfrm>
            <a:off x="1981501" y="5429675"/>
            <a:ext cx="742950" cy="550333"/>
          </a:xfrm>
          <a:prstGeom prst="rect">
            <a:avLst/>
          </a:prstGeom>
        </p:spPr>
      </p:pic>
      <p:sp>
        <p:nvSpPr>
          <p:cNvPr id="17" name="object 2">
            <a:extLst>
              <a:ext uri="{FF2B5EF4-FFF2-40B4-BE49-F238E27FC236}">
                <a16:creationId xmlns:a16="http://schemas.microsoft.com/office/drawing/2014/main" id="{BB809E54-F13C-4F59-ABB3-AC67B632131B}"/>
              </a:ext>
            </a:extLst>
          </p:cNvPr>
          <p:cNvSpPr txBox="1"/>
          <p:nvPr/>
        </p:nvSpPr>
        <p:spPr>
          <a:xfrm>
            <a:off x="9728201" y="5802527"/>
            <a:ext cx="476972" cy="166649"/>
          </a:xfrm>
          <a:prstGeom prst="rect">
            <a:avLst/>
          </a:prstGeom>
        </p:spPr>
        <p:txBody>
          <a:bodyPr vert="horz" wrap="square" lIns="0" tIns="0" rIns="0" bIns="0" rtlCol="0">
            <a:spAutoFit/>
          </a:bodyPr>
          <a:lstStyle/>
          <a:p>
            <a:pPr marL="13758" algn="r"/>
            <a:fld id="{9C2BF75B-30DB-6F4A-9EDC-C32D9A549B18}" type="slidenum">
              <a:rPr lang="en-US" sz="1083">
                <a:solidFill>
                  <a:schemeClr val="bg1"/>
                </a:solidFill>
                <a:latin typeface="Arial MT Medium"/>
                <a:cs typeface="Arial MT Medium"/>
              </a:rPr>
              <a:pPr marL="13758" algn="r"/>
              <a:t>7</a:t>
            </a:fld>
            <a:endParaRPr sz="1083">
              <a:solidFill>
                <a:schemeClr val="bg1"/>
              </a:solidFill>
              <a:latin typeface="Arial MT Medium"/>
              <a:cs typeface="Arial MT Medium"/>
            </a:endParaRPr>
          </a:p>
        </p:txBody>
      </p:sp>
      <p:sp>
        <p:nvSpPr>
          <p:cNvPr id="2" name="object 5">
            <a:extLst>
              <a:ext uri="{FF2B5EF4-FFF2-40B4-BE49-F238E27FC236}">
                <a16:creationId xmlns:a16="http://schemas.microsoft.com/office/drawing/2014/main" id="{B228A719-C7EC-4788-B869-FFECBFE9AA93}"/>
              </a:ext>
            </a:extLst>
          </p:cNvPr>
          <p:cNvSpPr/>
          <p:nvPr/>
        </p:nvSpPr>
        <p:spPr>
          <a:xfrm>
            <a:off x="1176683" y="17787"/>
            <a:ext cx="9834875" cy="887515"/>
          </a:xfrm>
          <a:custGeom>
            <a:avLst/>
            <a:gdLst/>
            <a:ahLst/>
            <a:cxnLst/>
            <a:rect l="l" t="t" r="r" b="b"/>
            <a:pathLst>
              <a:path w="9144000" h="5713730">
                <a:moveTo>
                  <a:pt x="9144000" y="5713196"/>
                </a:moveTo>
                <a:lnTo>
                  <a:pt x="0" y="5713196"/>
                </a:lnTo>
                <a:lnTo>
                  <a:pt x="0" y="0"/>
                </a:lnTo>
                <a:lnTo>
                  <a:pt x="9144000" y="0"/>
                </a:lnTo>
                <a:lnTo>
                  <a:pt x="9144000" y="5713196"/>
                </a:lnTo>
                <a:close/>
              </a:path>
            </a:pathLst>
          </a:custGeom>
          <a:solidFill>
            <a:srgbClr val="002A54"/>
          </a:solidFill>
        </p:spPr>
        <p:txBody>
          <a:bodyPr wrap="square" lIns="0" tIns="0" rIns="0" bIns="0" rtlCol="0"/>
          <a:lstStyle/>
          <a:p>
            <a:endParaRPr sz="2200"/>
          </a:p>
        </p:txBody>
      </p:sp>
      <p:sp>
        <p:nvSpPr>
          <p:cNvPr id="6" name="object 6">
            <a:extLst>
              <a:ext uri="{FF2B5EF4-FFF2-40B4-BE49-F238E27FC236}">
                <a16:creationId xmlns:a16="http://schemas.microsoft.com/office/drawing/2014/main" id="{E295C0B6-A6EC-4A88-9892-1656A21F4991}"/>
              </a:ext>
            </a:extLst>
          </p:cNvPr>
          <p:cNvSpPr txBox="1">
            <a:spLocks/>
          </p:cNvSpPr>
          <p:nvPr/>
        </p:nvSpPr>
        <p:spPr>
          <a:xfrm>
            <a:off x="2618370" y="239724"/>
            <a:ext cx="6635169" cy="492443"/>
          </a:xfrm>
          <a:prstGeom prst="rect">
            <a:avLst/>
          </a:prstGeom>
        </p:spPr>
        <p:txBody>
          <a:bodyPr vert="horz" wrap="square" lIns="0" tIns="0" rIns="0" bIns="0" rtlCol="0" anchor="t">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R="5080" indent="-692150" algn="l"/>
            <a:r>
              <a:rPr lang="en-US" sz="3200" spc="-22">
                <a:solidFill>
                  <a:schemeClr val="bg1"/>
                </a:solidFill>
                <a:latin typeface="Arial"/>
                <a:cs typeface="Arial"/>
              </a:rPr>
              <a:t>Key areas of work in 2024/25</a:t>
            </a:r>
            <a:endParaRPr lang="en-US" sz="3200" spc="-11">
              <a:solidFill>
                <a:schemeClr val="bg1"/>
              </a:solidFill>
              <a:latin typeface="Arial"/>
              <a:cs typeface="Arial"/>
            </a:endParaRPr>
          </a:p>
        </p:txBody>
      </p:sp>
      <p:pic>
        <p:nvPicPr>
          <p:cNvPr id="25" name="Picture 24">
            <a:extLst>
              <a:ext uri="{FF2B5EF4-FFF2-40B4-BE49-F238E27FC236}">
                <a16:creationId xmlns:a16="http://schemas.microsoft.com/office/drawing/2014/main" id="{F124EEB1-6D5D-414A-8DB6-0D0D17DE8D28}"/>
              </a:ext>
            </a:extLst>
          </p:cNvPr>
          <p:cNvPicPr>
            <a:picLocks noChangeAspect="1"/>
          </p:cNvPicPr>
          <p:nvPr/>
        </p:nvPicPr>
        <p:blipFill>
          <a:blip r:embed="rId3"/>
          <a:stretch>
            <a:fillRect/>
          </a:stretch>
        </p:blipFill>
        <p:spPr>
          <a:xfrm>
            <a:off x="2146601" y="5594775"/>
            <a:ext cx="742950" cy="550333"/>
          </a:xfrm>
          <a:prstGeom prst="rect">
            <a:avLst/>
          </a:prstGeom>
        </p:spPr>
      </p:pic>
      <p:graphicFrame>
        <p:nvGraphicFramePr>
          <p:cNvPr id="23" name="Table 4">
            <a:extLst>
              <a:ext uri="{FF2B5EF4-FFF2-40B4-BE49-F238E27FC236}">
                <a16:creationId xmlns:a16="http://schemas.microsoft.com/office/drawing/2014/main" id="{5C99960D-5A29-4001-8867-A6EDDD9E3FC1}"/>
              </a:ext>
            </a:extLst>
          </p:cNvPr>
          <p:cNvGraphicFramePr>
            <a:graphicFrameLocks/>
          </p:cNvGraphicFramePr>
          <p:nvPr/>
        </p:nvGraphicFramePr>
        <p:xfrm>
          <a:off x="1180442" y="874035"/>
          <a:ext cx="9834875" cy="5867638"/>
        </p:xfrm>
        <a:graphic>
          <a:graphicData uri="http://schemas.openxmlformats.org/drawingml/2006/table">
            <a:tbl>
              <a:tblPr firstRow="1" bandRow="1">
                <a:tableStyleId>{5C22544A-7EE6-4342-B048-85BDC9FD1C3A}</a:tableStyleId>
              </a:tblPr>
              <a:tblGrid>
                <a:gridCol w="2028712">
                  <a:extLst>
                    <a:ext uri="{9D8B030D-6E8A-4147-A177-3AD203B41FA5}">
                      <a16:colId xmlns:a16="http://schemas.microsoft.com/office/drawing/2014/main" val="3088219586"/>
                    </a:ext>
                  </a:extLst>
                </a:gridCol>
                <a:gridCol w="7806163">
                  <a:extLst>
                    <a:ext uri="{9D8B030D-6E8A-4147-A177-3AD203B41FA5}">
                      <a16:colId xmlns:a16="http://schemas.microsoft.com/office/drawing/2014/main" val="3972111965"/>
                    </a:ext>
                  </a:extLst>
                </a:gridCol>
              </a:tblGrid>
              <a:tr h="400114">
                <a:tc>
                  <a:txBody>
                    <a:bodyPr/>
                    <a:lstStyle/>
                    <a:p>
                      <a:pPr algn="ctr"/>
                      <a:r>
                        <a:rPr lang="en-GB" sz="2000">
                          <a:solidFill>
                            <a:schemeClr val="bg1"/>
                          </a:solidFill>
                          <a:latin typeface="Arial"/>
                          <a:cs typeface="Arial"/>
                        </a:rPr>
                        <a:t>Workstream</a:t>
                      </a:r>
                    </a:p>
                  </a:txBody>
                  <a:tcPr marL="97270" marR="97270" marT="48635" marB="48635" anchor="ctr">
                    <a:solidFill>
                      <a:srgbClr val="631450"/>
                    </a:solidFill>
                  </a:tcPr>
                </a:tc>
                <a:tc>
                  <a:txBody>
                    <a:bodyPr/>
                    <a:lstStyle/>
                    <a:p>
                      <a:pPr algn="ctr"/>
                      <a:r>
                        <a:rPr lang="en-GB" sz="2000">
                          <a:solidFill>
                            <a:schemeClr val="bg1"/>
                          </a:solidFill>
                          <a:latin typeface="Arial"/>
                          <a:cs typeface="Arial"/>
                        </a:rPr>
                        <a:t>Key activities in 2024/25</a:t>
                      </a:r>
                      <a:endParaRPr lang="en-US"/>
                    </a:p>
                  </a:txBody>
                  <a:tcPr marL="97270" marR="97270" marT="48635" marB="48635" anchor="ctr">
                    <a:solidFill>
                      <a:srgbClr val="631450"/>
                    </a:solidFill>
                  </a:tcPr>
                </a:tc>
                <a:extLst>
                  <a:ext uri="{0D108BD9-81ED-4DB2-BD59-A6C34878D82A}">
                    <a16:rowId xmlns:a16="http://schemas.microsoft.com/office/drawing/2014/main" val="2272635392"/>
                  </a:ext>
                </a:extLst>
              </a:tr>
              <a:tr h="871360">
                <a:tc>
                  <a:txBody>
                    <a:bodyPr/>
                    <a:lstStyle/>
                    <a:p>
                      <a:pPr algn="l"/>
                      <a:r>
                        <a:rPr lang="en-GB" sz="1800" b="0">
                          <a:solidFill>
                            <a:schemeClr val="bg1"/>
                          </a:solidFill>
                          <a:latin typeface="Arial"/>
                          <a:cs typeface="Arial"/>
                        </a:rPr>
                        <a:t>Equality, diversity and inclusion </a:t>
                      </a:r>
                    </a:p>
                  </a:txBody>
                  <a:tcPr marL="97270" marR="97270" marT="48635" marB="48635" anchor="ctr">
                    <a:solidFill>
                      <a:srgbClr val="631450"/>
                    </a:solidFill>
                  </a:tcPr>
                </a:tc>
                <a:tc>
                  <a:txBody>
                    <a:bodyPr/>
                    <a:lstStyle/>
                    <a:p>
                      <a:pPr marL="0" lvl="0" indent="0">
                        <a:lnSpc>
                          <a:spcPct val="107000"/>
                        </a:lnSpc>
                        <a:spcAft>
                          <a:spcPts val="800"/>
                        </a:spcAft>
                        <a:buNone/>
                      </a:pPr>
                      <a:r>
                        <a:rPr lang="en-GB" sz="1600" b="0" i="0" u="none" strike="noStrike" noProof="0">
                          <a:solidFill>
                            <a:srgbClr val="000000"/>
                          </a:solidFill>
                          <a:effectLst/>
                          <a:latin typeface="Arial"/>
                        </a:rPr>
                        <a:t>Develop a policy statement on equality, diversity and inclusion to maximise the role of regulation in removing barriers to a diverse and inclusive profession. </a:t>
                      </a:r>
                      <a:r>
                        <a:rPr lang="en-GB" sz="1600" b="0" i="0" u="none" strike="noStrike" noProof="0">
                          <a:solidFill>
                            <a:srgbClr val="FF0000"/>
                          </a:solidFill>
                          <a:effectLst/>
                          <a:latin typeface="Arial"/>
                        </a:rPr>
                        <a:t> </a:t>
                      </a:r>
                      <a:endParaRPr lang="en-GB" sz="1600" b="0" i="0" u="none" strike="noStrike" noProof="0">
                        <a:solidFill>
                          <a:srgbClr val="FF0000"/>
                        </a:solidFill>
                        <a:effectLst/>
                        <a:latin typeface="Arial"/>
                        <a:ea typeface="Calibri"/>
                        <a:cs typeface="Arial"/>
                      </a:endParaRPr>
                    </a:p>
                  </a:txBody>
                  <a:tcPr marL="97270" marR="97270" marT="48635" marB="48635" anchor="ctr">
                    <a:solidFill>
                      <a:schemeClr val="bg1">
                        <a:lumMod val="95000"/>
                      </a:schemeClr>
                    </a:solidFill>
                  </a:tcPr>
                </a:tc>
                <a:extLst>
                  <a:ext uri="{0D108BD9-81ED-4DB2-BD59-A6C34878D82A}">
                    <a16:rowId xmlns:a16="http://schemas.microsoft.com/office/drawing/2014/main" val="1838141984"/>
                  </a:ext>
                </a:extLst>
              </a:tr>
              <a:tr h="818011">
                <a:tc>
                  <a:txBody>
                    <a:bodyPr/>
                    <a:lstStyle/>
                    <a:p>
                      <a:pPr algn="l"/>
                      <a:r>
                        <a:rPr lang="en-GB" sz="1800" b="0">
                          <a:solidFill>
                            <a:schemeClr val="bg1"/>
                          </a:solidFill>
                          <a:latin typeface="Arial"/>
                          <a:cs typeface="Arial"/>
                        </a:rPr>
                        <a:t>Rule of law and professional ethics</a:t>
                      </a:r>
                    </a:p>
                  </a:txBody>
                  <a:tcPr marL="97270" marR="97270" marT="48635" marB="48635" anchor="ctr">
                    <a:solidFill>
                      <a:srgbClr val="631450"/>
                    </a:solidFill>
                  </a:tcPr>
                </a:tc>
                <a:tc>
                  <a:txBody>
                    <a:bodyPr/>
                    <a:lstStyle/>
                    <a:p>
                      <a:pPr marL="0" marR="0" lvl="0" indent="0" algn="l">
                        <a:lnSpc>
                          <a:spcPct val="100000"/>
                        </a:lnSpc>
                        <a:spcBef>
                          <a:spcPts val="0"/>
                        </a:spcBef>
                        <a:spcAft>
                          <a:spcPts val="0"/>
                        </a:spcAft>
                        <a:buNone/>
                      </a:pPr>
                      <a:r>
                        <a:rPr lang="en-GB" sz="1600" b="0" i="0" u="none" strike="noStrike" kern="1200" noProof="0">
                          <a:solidFill>
                            <a:srgbClr val="000000"/>
                          </a:solidFill>
                          <a:effectLst/>
                          <a:latin typeface="Arial"/>
                        </a:rPr>
                        <a:t>Ensure regulation supports upholding the rule of law and professional ethics, including supporting the new regulatory objective to promote the prevention and detection of economic crime.</a:t>
                      </a:r>
                    </a:p>
                  </a:txBody>
                  <a:tcPr marL="97270" marR="97270" marT="48635" marB="48635" anchor="ctr">
                    <a:solidFill>
                      <a:schemeClr val="bg1">
                        <a:lumMod val="95000"/>
                      </a:schemeClr>
                    </a:solidFill>
                  </a:tcPr>
                </a:tc>
                <a:extLst>
                  <a:ext uri="{0D108BD9-81ED-4DB2-BD59-A6C34878D82A}">
                    <a16:rowId xmlns:a16="http://schemas.microsoft.com/office/drawing/2014/main" val="2144509397"/>
                  </a:ext>
                </a:extLst>
              </a:tr>
              <a:tr h="1368000">
                <a:tc>
                  <a:txBody>
                    <a:bodyPr/>
                    <a:lstStyle/>
                    <a:p>
                      <a:pPr algn="l"/>
                      <a:r>
                        <a:rPr lang="en-GB" sz="1800" b="0">
                          <a:solidFill>
                            <a:schemeClr val="bg1"/>
                          </a:solidFill>
                          <a:latin typeface="Arial"/>
                          <a:cs typeface="Arial"/>
                        </a:rPr>
                        <a:t>Disciplinary and enforcement processes</a:t>
                      </a:r>
                    </a:p>
                  </a:txBody>
                  <a:tcPr marL="97270" marR="97270" marT="48635" marB="48635" anchor="ctr">
                    <a:solidFill>
                      <a:srgbClr val="631450"/>
                    </a:solidFill>
                  </a:tcPr>
                </a:tc>
                <a:tc>
                  <a:txBody>
                    <a:bodyPr/>
                    <a:lstStyle/>
                    <a:p>
                      <a:pPr marL="0" marR="0" lvl="0" indent="0" algn="l">
                        <a:lnSpc>
                          <a:spcPct val="100000"/>
                        </a:lnSpc>
                        <a:spcBef>
                          <a:spcPts val="0"/>
                        </a:spcBef>
                        <a:spcAft>
                          <a:spcPts val="0"/>
                        </a:spcAft>
                        <a:buNone/>
                      </a:pPr>
                      <a:r>
                        <a:rPr lang="en-GB" sz="1600" b="0" i="0" u="none" strike="noStrike" noProof="0">
                          <a:solidFill>
                            <a:srgbClr val="000000"/>
                          </a:solidFill>
                          <a:latin typeface="Arial"/>
                        </a:rPr>
                        <a:t>Ensure regulators’ approaches to disciplinary and enforcement processes build public confidence and uphold standards.</a:t>
                      </a:r>
                      <a:endParaRPr lang="en-GB" sz="1600" b="0" i="0" u="none" strike="noStrike" noProof="0">
                        <a:solidFill>
                          <a:srgbClr val="000000"/>
                        </a:solidFill>
                        <a:latin typeface="Arial"/>
                        <a:cs typeface="Arial"/>
                      </a:endParaRPr>
                    </a:p>
                  </a:txBody>
                  <a:tcPr marL="97270" marR="97270" marT="48635" marB="48635" anchor="ctr">
                    <a:solidFill>
                      <a:schemeClr val="bg1">
                        <a:lumMod val="95000"/>
                      </a:schemeClr>
                    </a:solidFill>
                  </a:tcPr>
                </a:tc>
                <a:extLst>
                  <a:ext uri="{0D108BD9-81ED-4DB2-BD59-A6C34878D82A}">
                    <a16:rowId xmlns:a16="http://schemas.microsoft.com/office/drawing/2014/main" val="1502528496"/>
                  </a:ext>
                </a:extLst>
              </a:tr>
              <a:tr h="1111428">
                <a:tc>
                  <a:txBody>
                    <a:bodyPr/>
                    <a:lstStyle/>
                    <a:p>
                      <a:pPr algn="l"/>
                      <a:r>
                        <a:rPr lang="en-GB" sz="1800" b="0">
                          <a:solidFill>
                            <a:schemeClr val="bg1"/>
                          </a:solidFill>
                          <a:latin typeface="Arial"/>
                          <a:cs typeface="Arial"/>
                        </a:rPr>
                        <a:t>Technology and innovation</a:t>
                      </a:r>
                    </a:p>
                  </a:txBody>
                  <a:tcPr marL="97270" marR="97270" marT="48635" marB="48635" anchor="ctr">
                    <a:solidFill>
                      <a:srgbClr val="631450"/>
                    </a:solidFill>
                  </a:tcPr>
                </a:tc>
                <a:tc>
                  <a:txBody>
                    <a:bodyPr/>
                    <a:lstStyle/>
                    <a:p>
                      <a:pPr marL="0" marR="0" lvl="0" indent="0" algn="l">
                        <a:lnSpc>
                          <a:spcPct val="100000"/>
                        </a:lnSpc>
                        <a:spcBef>
                          <a:spcPts val="0"/>
                        </a:spcBef>
                        <a:spcAft>
                          <a:spcPts val="0"/>
                        </a:spcAft>
                        <a:buNone/>
                      </a:pPr>
                      <a:r>
                        <a:rPr lang="en-GB" sz="1600" b="0" i="0" u="none" strike="noStrike" noProof="0">
                          <a:solidFill>
                            <a:srgbClr val="000000"/>
                          </a:solidFill>
                          <a:latin typeface="Arial"/>
                        </a:rPr>
                        <a:t>Consider the role of regulation in ensuring safe uses of artificial intelligence (AI) that benefit legal services users as part of our work on technology and innovation. We will also support the regulators to deliver a regulatory information service with the functionality of a single digital register.</a:t>
                      </a:r>
                    </a:p>
                  </a:txBody>
                  <a:tcPr marL="97270" marR="97270" marT="48635" marB="48635" anchor="ctr">
                    <a:solidFill>
                      <a:schemeClr val="bg1">
                        <a:lumMod val="95000"/>
                      </a:schemeClr>
                    </a:solidFill>
                  </a:tcPr>
                </a:tc>
                <a:extLst>
                  <a:ext uri="{0D108BD9-81ED-4DB2-BD59-A6C34878D82A}">
                    <a16:rowId xmlns:a16="http://schemas.microsoft.com/office/drawing/2014/main" val="1574339302"/>
                  </a:ext>
                </a:extLst>
              </a:tr>
              <a:tr h="1164779">
                <a:tc>
                  <a:txBody>
                    <a:bodyPr/>
                    <a:lstStyle/>
                    <a:p>
                      <a:pPr lvl="0" algn="l">
                        <a:buNone/>
                      </a:pPr>
                      <a:r>
                        <a:rPr lang="en-GB" sz="1800" b="0" i="0" u="none" strike="noStrike" noProof="0">
                          <a:solidFill>
                            <a:schemeClr val="bg1"/>
                          </a:solidFill>
                          <a:latin typeface="Arial"/>
                        </a:rPr>
                        <a:t>Review of LSB education and training guidance </a:t>
                      </a:r>
                      <a:endParaRPr lang="en-US"/>
                    </a:p>
                  </a:txBody>
                  <a:tcPr marL="97270" marR="97270" marT="48635" marB="48635" anchor="ctr">
                    <a:solidFill>
                      <a:srgbClr val="631450"/>
                    </a:solidFill>
                  </a:tcPr>
                </a:tc>
                <a:tc>
                  <a:txBody>
                    <a:bodyPr/>
                    <a:lstStyle/>
                    <a:p>
                      <a:pPr marL="0" lvl="0" indent="0" algn="l">
                        <a:lnSpc>
                          <a:spcPct val="100000"/>
                        </a:lnSpc>
                        <a:spcBef>
                          <a:spcPts val="0"/>
                        </a:spcBef>
                        <a:spcAft>
                          <a:spcPts val="0"/>
                        </a:spcAft>
                        <a:buNone/>
                      </a:pPr>
                      <a:r>
                        <a:rPr lang="en-GB" sz="1600" b="0" i="0" u="none" strike="noStrike" noProof="0">
                          <a:solidFill>
                            <a:srgbClr val="000000"/>
                          </a:solidFill>
                          <a:latin typeface="Arial"/>
                        </a:rPr>
                        <a:t>Evaluate the Education and Training Guidance, considering implications of our ongoing competence, PERL and EDI work.</a:t>
                      </a:r>
                    </a:p>
                  </a:txBody>
                  <a:tcPr marL="97270" marR="97270" marT="48635" marB="48635" anchor="ctr">
                    <a:solidFill>
                      <a:schemeClr val="bg1">
                        <a:lumMod val="95000"/>
                      </a:schemeClr>
                    </a:solidFill>
                  </a:tcPr>
                </a:tc>
                <a:extLst>
                  <a:ext uri="{0D108BD9-81ED-4DB2-BD59-A6C34878D82A}">
                    <a16:rowId xmlns:a16="http://schemas.microsoft.com/office/drawing/2014/main" val="821533586"/>
                  </a:ext>
                </a:extLst>
              </a:tr>
            </a:tbl>
          </a:graphicData>
        </a:graphic>
      </p:graphicFrame>
      <p:sp>
        <p:nvSpPr>
          <p:cNvPr id="3" name="Slide Number Placeholder 2">
            <a:extLst>
              <a:ext uri="{FF2B5EF4-FFF2-40B4-BE49-F238E27FC236}">
                <a16:creationId xmlns:a16="http://schemas.microsoft.com/office/drawing/2014/main" id="{B26AEC96-F848-4C67-A3A0-D76E97832A96}"/>
              </a:ext>
            </a:extLst>
          </p:cNvPr>
          <p:cNvSpPr>
            <a:spLocks noGrp="1"/>
          </p:cNvSpPr>
          <p:nvPr>
            <p:ph type="sldNum" sz="quarter" idx="12"/>
          </p:nvPr>
        </p:nvSpPr>
        <p:spPr>
          <a:xfrm>
            <a:off x="8668997" y="6275014"/>
            <a:ext cx="2228850" cy="365125"/>
          </a:xfrm>
        </p:spPr>
        <p:txBody>
          <a:bodyPr/>
          <a:lstStyle/>
          <a:p>
            <a:fld id="{E74D90A3-79F3-4144-A10A-9B7504F08B43}" type="slidenum">
              <a:rPr lang="en-GB" smtClean="0"/>
              <a:t>7</a:t>
            </a:fld>
            <a:endParaRPr lang="en-GB"/>
          </a:p>
        </p:txBody>
      </p:sp>
    </p:spTree>
    <p:extLst>
      <p:ext uri="{BB962C8B-B14F-4D97-AF65-F5344CB8AC3E}">
        <p14:creationId xmlns:p14="http://schemas.microsoft.com/office/powerpoint/2010/main" val="3408929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8">
            <a:extLst>
              <a:ext uri="{FF2B5EF4-FFF2-40B4-BE49-F238E27FC236}">
                <a16:creationId xmlns:a16="http://schemas.microsoft.com/office/drawing/2014/main" id="{0608F7BF-B1DA-4334-85C0-243D2407056F}"/>
              </a:ext>
            </a:extLst>
          </p:cNvPr>
          <p:cNvSpPr/>
          <p:nvPr/>
        </p:nvSpPr>
        <p:spPr>
          <a:xfrm>
            <a:off x="4410805" y="4494779"/>
            <a:ext cx="3393493" cy="0"/>
          </a:xfrm>
          <a:custGeom>
            <a:avLst/>
            <a:gdLst/>
            <a:ahLst/>
            <a:cxnLst/>
            <a:rect l="l" t="t" r="r" b="b"/>
            <a:pathLst>
              <a:path w="3132454">
                <a:moveTo>
                  <a:pt x="0" y="0"/>
                </a:moveTo>
                <a:lnTo>
                  <a:pt x="3132302" y="0"/>
                </a:lnTo>
              </a:path>
            </a:pathLst>
          </a:custGeom>
          <a:ln w="25400">
            <a:solidFill>
              <a:srgbClr val="FFFFFF"/>
            </a:solidFill>
          </a:ln>
        </p:spPr>
        <p:txBody>
          <a:bodyPr wrap="square" lIns="0" tIns="0" rIns="0" bIns="0" rtlCol="0"/>
          <a:lstStyle/>
          <a:p>
            <a:endParaRPr sz="2200"/>
          </a:p>
        </p:txBody>
      </p:sp>
      <p:pic>
        <p:nvPicPr>
          <p:cNvPr id="15" name="Picture 14">
            <a:extLst>
              <a:ext uri="{FF2B5EF4-FFF2-40B4-BE49-F238E27FC236}">
                <a16:creationId xmlns:a16="http://schemas.microsoft.com/office/drawing/2014/main" id="{0F327886-90D0-44AF-8C4A-5D79F5D3610E}"/>
              </a:ext>
            </a:extLst>
          </p:cNvPr>
          <p:cNvPicPr>
            <a:picLocks noChangeAspect="1"/>
          </p:cNvPicPr>
          <p:nvPr/>
        </p:nvPicPr>
        <p:blipFill>
          <a:blip r:embed="rId3"/>
          <a:stretch>
            <a:fillRect/>
          </a:stretch>
        </p:blipFill>
        <p:spPr>
          <a:xfrm>
            <a:off x="1981501" y="5429675"/>
            <a:ext cx="742950" cy="550333"/>
          </a:xfrm>
          <a:prstGeom prst="rect">
            <a:avLst/>
          </a:prstGeom>
        </p:spPr>
      </p:pic>
      <p:sp>
        <p:nvSpPr>
          <p:cNvPr id="17" name="object 2">
            <a:extLst>
              <a:ext uri="{FF2B5EF4-FFF2-40B4-BE49-F238E27FC236}">
                <a16:creationId xmlns:a16="http://schemas.microsoft.com/office/drawing/2014/main" id="{BB809E54-F13C-4F59-ABB3-AC67B632131B}"/>
              </a:ext>
            </a:extLst>
          </p:cNvPr>
          <p:cNvSpPr txBox="1"/>
          <p:nvPr/>
        </p:nvSpPr>
        <p:spPr>
          <a:xfrm>
            <a:off x="9728201" y="5802527"/>
            <a:ext cx="476972" cy="166649"/>
          </a:xfrm>
          <a:prstGeom prst="rect">
            <a:avLst/>
          </a:prstGeom>
        </p:spPr>
        <p:txBody>
          <a:bodyPr vert="horz" wrap="square" lIns="0" tIns="0" rIns="0" bIns="0" rtlCol="0">
            <a:spAutoFit/>
          </a:bodyPr>
          <a:lstStyle/>
          <a:p>
            <a:pPr marL="13758" algn="r"/>
            <a:fld id="{9C2BF75B-30DB-6F4A-9EDC-C32D9A549B18}" type="slidenum">
              <a:rPr lang="en-US" sz="1083">
                <a:solidFill>
                  <a:schemeClr val="bg1"/>
                </a:solidFill>
                <a:latin typeface="Arial MT Medium"/>
                <a:cs typeface="Arial MT Medium"/>
              </a:rPr>
              <a:pPr marL="13758" algn="r"/>
              <a:t>8</a:t>
            </a:fld>
            <a:endParaRPr sz="1083">
              <a:solidFill>
                <a:schemeClr val="bg1"/>
              </a:solidFill>
              <a:latin typeface="Arial MT Medium"/>
              <a:cs typeface="Arial MT Medium"/>
            </a:endParaRPr>
          </a:p>
        </p:txBody>
      </p:sp>
      <p:pic>
        <p:nvPicPr>
          <p:cNvPr id="25" name="Picture 24">
            <a:extLst>
              <a:ext uri="{FF2B5EF4-FFF2-40B4-BE49-F238E27FC236}">
                <a16:creationId xmlns:a16="http://schemas.microsoft.com/office/drawing/2014/main" id="{F124EEB1-6D5D-414A-8DB6-0D0D17DE8D28}"/>
              </a:ext>
            </a:extLst>
          </p:cNvPr>
          <p:cNvPicPr>
            <a:picLocks noChangeAspect="1"/>
          </p:cNvPicPr>
          <p:nvPr/>
        </p:nvPicPr>
        <p:blipFill>
          <a:blip r:embed="rId3"/>
          <a:stretch>
            <a:fillRect/>
          </a:stretch>
        </p:blipFill>
        <p:spPr>
          <a:xfrm>
            <a:off x="2146601" y="5594775"/>
            <a:ext cx="742950" cy="550333"/>
          </a:xfrm>
          <a:prstGeom prst="rect">
            <a:avLst/>
          </a:prstGeom>
        </p:spPr>
      </p:pic>
      <p:graphicFrame>
        <p:nvGraphicFramePr>
          <p:cNvPr id="23" name="Table 4">
            <a:extLst>
              <a:ext uri="{FF2B5EF4-FFF2-40B4-BE49-F238E27FC236}">
                <a16:creationId xmlns:a16="http://schemas.microsoft.com/office/drawing/2014/main" id="{5C99960D-5A29-4001-8867-A6EDDD9E3FC1}"/>
              </a:ext>
            </a:extLst>
          </p:cNvPr>
          <p:cNvGraphicFramePr>
            <a:graphicFrameLocks/>
          </p:cNvGraphicFramePr>
          <p:nvPr/>
        </p:nvGraphicFramePr>
        <p:xfrm>
          <a:off x="1161011" y="873001"/>
          <a:ext cx="9894527" cy="5612323"/>
        </p:xfrm>
        <a:graphic>
          <a:graphicData uri="http://schemas.openxmlformats.org/drawingml/2006/table">
            <a:tbl>
              <a:tblPr firstRow="1" bandRow="1">
                <a:tableStyleId>{5C22544A-7EE6-4342-B048-85BDC9FD1C3A}</a:tableStyleId>
              </a:tblPr>
              <a:tblGrid>
                <a:gridCol w="2521808">
                  <a:extLst>
                    <a:ext uri="{9D8B030D-6E8A-4147-A177-3AD203B41FA5}">
                      <a16:colId xmlns:a16="http://schemas.microsoft.com/office/drawing/2014/main" val="3088219586"/>
                    </a:ext>
                  </a:extLst>
                </a:gridCol>
                <a:gridCol w="7372719">
                  <a:extLst>
                    <a:ext uri="{9D8B030D-6E8A-4147-A177-3AD203B41FA5}">
                      <a16:colId xmlns:a16="http://schemas.microsoft.com/office/drawing/2014/main" val="3972111965"/>
                    </a:ext>
                  </a:extLst>
                </a:gridCol>
              </a:tblGrid>
              <a:tr h="465058">
                <a:tc>
                  <a:txBody>
                    <a:bodyPr/>
                    <a:lstStyle/>
                    <a:p>
                      <a:pPr algn="ctr"/>
                      <a:r>
                        <a:rPr lang="en-GB" sz="2000">
                          <a:solidFill>
                            <a:schemeClr val="bg1"/>
                          </a:solidFill>
                          <a:latin typeface="Arial"/>
                          <a:cs typeface="Arial"/>
                        </a:rPr>
                        <a:t>Workstream</a:t>
                      </a:r>
                    </a:p>
                  </a:txBody>
                  <a:tcPr marL="97270" marR="97270" marT="48635" marB="48635" anchor="ctr">
                    <a:solidFill>
                      <a:srgbClr val="631450"/>
                    </a:solidFill>
                  </a:tcPr>
                </a:tc>
                <a:tc>
                  <a:txBody>
                    <a:bodyPr/>
                    <a:lstStyle/>
                    <a:p>
                      <a:pPr algn="ctr"/>
                      <a:r>
                        <a:rPr lang="en-GB" sz="2000">
                          <a:solidFill>
                            <a:schemeClr val="bg1"/>
                          </a:solidFill>
                          <a:latin typeface="Arial"/>
                          <a:cs typeface="Arial"/>
                        </a:rPr>
                        <a:t>Key activities in 2024/25</a:t>
                      </a:r>
                    </a:p>
                  </a:txBody>
                  <a:tcPr marL="97270" marR="97270" marT="48635" marB="48635" anchor="ctr">
                    <a:solidFill>
                      <a:srgbClr val="631450"/>
                    </a:solidFill>
                  </a:tcPr>
                </a:tc>
                <a:extLst>
                  <a:ext uri="{0D108BD9-81ED-4DB2-BD59-A6C34878D82A}">
                    <a16:rowId xmlns:a16="http://schemas.microsoft.com/office/drawing/2014/main" val="2272635392"/>
                  </a:ext>
                </a:extLst>
              </a:tr>
              <a:tr h="820690">
                <a:tc>
                  <a:txBody>
                    <a:bodyPr/>
                    <a:lstStyle/>
                    <a:p>
                      <a:pPr algn="l"/>
                      <a:r>
                        <a:rPr lang="en-GB" sz="1800" b="0">
                          <a:solidFill>
                            <a:schemeClr val="bg1"/>
                          </a:solidFill>
                          <a:latin typeface="Arial"/>
                          <a:cs typeface="Arial"/>
                        </a:rPr>
                        <a:t>Consumer Vulnerability</a:t>
                      </a:r>
                    </a:p>
                  </a:txBody>
                  <a:tcPr marL="97270" marR="97270" marT="48635" marB="48635" anchor="ctr">
                    <a:solidFill>
                      <a:srgbClr val="631450"/>
                    </a:solidFill>
                  </a:tcPr>
                </a:tc>
                <a:tc>
                  <a:txBody>
                    <a:bodyPr/>
                    <a:lstStyle/>
                    <a:p>
                      <a:pPr lvl="0" algn="l">
                        <a:buNone/>
                      </a:pPr>
                      <a:r>
                        <a:rPr lang="en-GB" sz="1600" b="0" i="0" u="none" strike="noStrike" kern="1200" noProof="0">
                          <a:solidFill>
                            <a:srgbClr val="000000"/>
                          </a:solidFill>
                          <a:latin typeface="Arial"/>
                        </a:rPr>
                        <a:t>Make the case for a strategic approach to consumer vulnerability and user design in legal services.</a:t>
                      </a:r>
                      <a:r>
                        <a:rPr lang="en-GB" sz="1200" b="0" i="0" u="none" strike="noStrike" kern="1200" noProof="0">
                          <a:solidFill>
                            <a:srgbClr val="000000"/>
                          </a:solidFill>
                          <a:latin typeface="Arial"/>
                        </a:rPr>
                        <a:t> </a:t>
                      </a:r>
                      <a:endParaRPr lang="en-GB" sz="1200" b="0" i="0" u="none" strike="noStrike" kern="1200" noProof="0">
                        <a:solidFill>
                          <a:srgbClr val="000000"/>
                        </a:solidFill>
                        <a:latin typeface="Arial"/>
                        <a:ea typeface="+mn-ea"/>
                        <a:cs typeface="Arial"/>
                      </a:endParaRPr>
                    </a:p>
                  </a:txBody>
                  <a:tcPr marL="97270" marR="97270" marT="48635" marB="48635" anchor="ctr">
                    <a:solidFill>
                      <a:schemeClr val="bg1">
                        <a:lumMod val="95000"/>
                      </a:schemeClr>
                    </a:solidFill>
                  </a:tcPr>
                </a:tc>
                <a:extLst>
                  <a:ext uri="{0D108BD9-81ED-4DB2-BD59-A6C34878D82A}">
                    <a16:rowId xmlns:a16="http://schemas.microsoft.com/office/drawing/2014/main" val="1098835459"/>
                  </a:ext>
                </a:extLst>
              </a:tr>
              <a:tr h="793335">
                <a:tc>
                  <a:txBody>
                    <a:bodyPr/>
                    <a:lstStyle/>
                    <a:p>
                      <a:pPr algn="l"/>
                      <a:r>
                        <a:rPr lang="en-GB" sz="1800" b="0">
                          <a:solidFill>
                            <a:schemeClr val="bg1"/>
                          </a:solidFill>
                          <a:latin typeface="Arial"/>
                          <a:cs typeface="Arial"/>
                        </a:rPr>
                        <a:t>Evaluation of IGR</a:t>
                      </a:r>
                    </a:p>
                  </a:txBody>
                  <a:tcPr marL="97270" marR="97270" marT="48635" marB="48635" anchor="ctr">
                    <a:solidFill>
                      <a:srgbClr val="631450"/>
                    </a:solidFill>
                  </a:tcPr>
                </a:tc>
                <a:tc>
                  <a:txBody>
                    <a:bodyPr/>
                    <a:lstStyle/>
                    <a:p>
                      <a:pPr marL="0" marR="0" lvl="0" indent="0" algn="l">
                        <a:lnSpc>
                          <a:spcPct val="100000"/>
                        </a:lnSpc>
                        <a:spcBef>
                          <a:spcPts val="0"/>
                        </a:spcBef>
                        <a:spcAft>
                          <a:spcPts val="0"/>
                        </a:spcAft>
                        <a:buNone/>
                      </a:pPr>
                      <a:r>
                        <a:rPr lang="en-GB" sz="1600" b="0" i="0" u="none" strike="noStrike" noProof="0">
                          <a:solidFill>
                            <a:srgbClr val="000000"/>
                          </a:solidFill>
                          <a:latin typeface="Arial"/>
                        </a:rPr>
                        <a:t>Evaluate the operation and effectiveness of the Internal Governance Rules (IGR) and guidance, a commitment we made when we implemented the current IGR in 2019.</a:t>
                      </a:r>
                    </a:p>
                  </a:txBody>
                  <a:tcPr marL="97270" marR="97270" marT="48635" marB="48635" anchor="ctr">
                    <a:solidFill>
                      <a:schemeClr val="bg1">
                        <a:lumMod val="95000"/>
                      </a:schemeClr>
                    </a:solidFill>
                  </a:tcPr>
                </a:tc>
                <a:extLst>
                  <a:ext uri="{0D108BD9-81ED-4DB2-BD59-A6C34878D82A}">
                    <a16:rowId xmlns:a16="http://schemas.microsoft.com/office/drawing/2014/main" val="651801902"/>
                  </a:ext>
                </a:extLst>
              </a:tr>
              <a:tr h="981000">
                <a:tc>
                  <a:txBody>
                    <a:bodyPr/>
                    <a:lstStyle/>
                    <a:p>
                      <a:pPr algn="l"/>
                      <a:r>
                        <a:rPr lang="en-GB" sz="1800" b="0">
                          <a:solidFill>
                            <a:schemeClr val="bg1"/>
                          </a:solidFill>
                          <a:latin typeface="Arial"/>
                          <a:cs typeface="Arial"/>
                        </a:rPr>
                        <a:t>Market surveillance</a:t>
                      </a:r>
                    </a:p>
                  </a:txBody>
                  <a:tcPr marL="97270" marR="97270" marT="48635" marB="48635" anchor="ctr">
                    <a:solidFill>
                      <a:srgbClr val="631450"/>
                    </a:solidFill>
                  </a:tcPr>
                </a:tc>
                <a:tc>
                  <a:txBody>
                    <a:bodyPr/>
                    <a:lstStyle/>
                    <a:p>
                      <a:pPr marL="0" marR="0" lvl="0" indent="0" algn="l">
                        <a:lnSpc>
                          <a:spcPct val="100000"/>
                        </a:lnSpc>
                        <a:spcBef>
                          <a:spcPts val="0"/>
                        </a:spcBef>
                        <a:spcAft>
                          <a:spcPts val="0"/>
                        </a:spcAft>
                        <a:buNone/>
                      </a:pPr>
                      <a:r>
                        <a:rPr lang="en-GB" sz="1600" b="0" i="0" u="none" strike="noStrike" noProof="0">
                          <a:solidFill>
                            <a:srgbClr val="000000"/>
                          </a:solidFill>
                          <a:latin typeface="Arial"/>
                        </a:rPr>
                        <a:t>Enhance our market surveillance and horizon scanning capability, including for example, climate change as an area of focus to help stay informed of potential future impacts.</a:t>
                      </a:r>
                      <a:endParaRPr lang="en-GB" sz="1600" b="0" i="0" u="none" strike="noStrike" noProof="0">
                        <a:solidFill>
                          <a:srgbClr val="000000"/>
                        </a:solidFill>
                        <a:highlight>
                          <a:srgbClr val="FFFF00"/>
                        </a:highlight>
                        <a:latin typeface="Arial"/>
                      </a:endParaRPr>
                    </a:p>
                  </a:txBody>
                  <a:tcPr marL="97270" marR="97270" marT="48635" marB="48635" anchor="ctr">
                    <a:solidFill>
                      <a:schemeClr val="bg1">
                        <a:lumMod val="95000"/>
                      </a:schemeClr>
                    </a:solidFill>
                  </a:tcPr>
                </a:tc>
                <a:extLst>
                  <a:ext uri="{0D108BD9-81ED-4DB2-BD59-A6C34878D82A}">
                    <a16:rowId xmlns:a16="http://schemas.microsoft.com/office/drawing/2014/main" val="966653890"/>
                  </a:ext>
                </a:extLst>
              </a:tr>
              <a:tr h="670231">
                <a:tc>
                  <a:txBody>
                    <a:bodyPr/>
                    <a:lstStyle/>
                    <a:p>
                      <a:pPr algn="l"/>
                      <a:r>
                        <a:rPr lang="en-GB" sz="1800" b="0">
                          <a:solidFill>
                            <a:schemeClr val="bg1"/>
                          </a:solidFill>
                          <a:latin typeface="Arial"/>
                          <a:cs typeface="Arial"/>
                        </a:rPr>
                        <a:t>Review of LSB enforcement policy</a:t>
                      </a:r>
                    </a:p>
                  </a:txBody>
                  <a:tcPr marL="97270" marR="97270" marT="48635" marB="48635" anchor="ctr">
                    <a:solidFill>
                      <a:srgbClr val="631450"/>
                    </a:solidFill>
                  </a:tcPr>
                </a:tc>
                <a:tc>
                  <a:txBody>
                    <a:bodyPr/>
                    <a:lstStyle/>
                    <a:p>
                      <a:pPr marL="0" marR="0" lvl="0" indent="0" algn="l">
                        <a:lnSpc>
                          <a:spcPct val="100000"/>
                        </a:lnSpc>
                        <a:spcBef>
                          <a:spcPts val="0"/>
                        </a:spcBef>
                        <a:spcAft>
                          <a:spcPts val="0"/>
                        </a:spcAft>
                        <a:buNone/>
                      </a:pPr>
                      <a:r>
                        <a:rPr lang="en-GB" sz="1600" b="0" i="0" u="none" strike="noStrike" noProof="0">
                          <a:solidFill>
                            <a:srgbClr val="000000"/>
                          </a:solidFill>
                          <a:latin typeface="Arial"/>
                        </a:rPr>
                        <a:t>Evaluate the LSB’s statement of policy on taking enforcement action, ensuring that it aligns with our regulatory approach.</a:t>
                      </a:r>
                    </a:p>
                  </a:txBody>
                  <a:tcPr marL="97270" marR="97270" marT="48635" marB="48635" anchor="ctr">
                    <a:solidFill>
                      <a:schemeClr val="bg1">
                        <a:lumMod val="95000"/>
                      </a:schemeClr>
                    </a:solidFill>
                  </a:tcPr>
                </a:tc>
                <a:extLst>
                  <a:ext uri="{0D108BD9-81ED-4DB2-BD59-A6C34878D82A}">
                    <a16:rowId xmlns:a16="http://schemas.microsoft.com/office/drawing/2014/main" val="288712805"/>
                  </a:ext>
                </a:extLst>
              </a:tr>
              <a:tr h="820690">
                <a:tc>
                  <a:txBody>
                    <a:bodyPr/>
                    <a:lstStyle/>
                    <a:p>
                      <a:pPr lvl="0" algn="l">
                        <a:buNone/>
                      </a:pPr>
                      <a:r>
                        <a:rPr lang="en-GB" sz="1800" b="0">
                          <a:solidFill>
                            <a:schemeClr val="bg1"/>
                          </a:solidFill>
                          <a:latin typeface="Arial"/>
                          <a:cs typeface="Arial"/>
                        </a:rPr>
                        <a:t>Access to justice</a:t>
                      </a:r>
                    </a:p>
                  </a:txBody>
                  <a:tcPr marL="97270" marR="97270" marT="48635" marB="48635" anchor="ctr">
                    <a:solidFill>
                      <a:srgbClr val="631450"/>
                    </a:solidFill>
                  </a:tcPr>
                </a:tc>
                <a:tc>
                  <a:txBody>
                    <a:bodyPr/>
                    <a:lstStyle/>
                    <a:p>
                      <a:pPr marL="0" lvl="0" indent="0" algn="l">
                        <a:lnSpc>
                          <a:spcPct val="100000"/>
                        </a:lnSpc>
                        <a:spcBef>
                          <a:spcPts val="0"/>
                        </a:spcBef>
                        <a:spcAft>
                          <a:spcPts val="0"/>
                        </a:spcAft>
                        <a:buNone/>
                      </a:pPr>
                      <a:r>
                        <a:rPr lang="en-GB" sz="1600" b="0" i="0" u="none" strike="noStrike" noProof="0">
                          <a:solidFill>
                            <a:srgbClr val="000000"/>
                          </a:solidFill>
                          <a:latin typeface="Arial"/>
                        </a:rPr>
                        <a:t>Consider the role of regulation in improving access to justice.</a:t>
                      </a:r>
                    </a:p>
                  </a:txBody>
                  <a:tcPr marL="97270" marR="97270" marT="48635" marB="48635" anchor="ctr">
                    <a:solidFill>
                      <a:schemeClr val="bg1">
                        <a:lumMod val="95000"/>
                      </a:schemeClr>
                    </a:solidFill>
                  </a:tcPr>
                </a:tc>
                <a:extLst>
                  <a:ext uri="{0D108BD9-81ED-4DB2-BD59-A6C34878D82A}">
                    <a16:rowId xmlns:a16="http://schemas.microsoft.com/office/drawing/2014/main" val="1131970090"/>
                  </a:ext>
                </a:extLst>
              </a:tr>
              <a:tr h="1025864">
                <a:tc>
                  <a:txBody>
                    <a:bodyPr/>
                    <a:lstStyle/>
                    <a:p>
                      <a:pPr lvl="0" algn="l">
                        <a:buNone/>
                      </a:pPr>
                      <a:r>
                        <a:rPr lang="en-GB" sz="1800" b="0">
                          <a:solidFill>
                            <a:schemeClr val="bg1"/>
                          </a:solidFill>
                          <a:latin typeface="Arial"/>
                          <a:cs typeface="Arial"/>
                        </a:rPr>
                        <a:t>Curating the Strategy</a:t>
                      </a:r>
                      <a:endParaRPr lang="en-US"/>
                    </a:p>
                  </a:txBody>
                  <a:tcPr marL="97270" marR="97270" marT="48635" marB="48635" anchor="ctr">
                    <a:solidFill>
                      <a:srgbClr val="631450"/>
                    </a:solidFill>
                  </a:tcPr>
                </a:tc>
                <a:tc>
                  <a:txBody>
                    <a:bodyPr/>
                    <a:lstStyle/>
                    <a:p>
                      <a:pPr lvl="0" algn="l">
                        <a:buNone/>
                      </a:pPr>
                      <a:r>
                        <a:rPr lang="en-GB" sz="1600" b="0" i="0" u="none" strike="noStrike" noProof="0">
                          <a:solidFill>
                            <a:srgbClr val="000000"/>
                          </a:solidFill>
                          <a:latin typeface="Arial"/>
                        </a:rPr>
                        <a:t>Maintain momentum on the strategy within the sector through our curating the strategy project, including the Reshaping Legal Services microsite and our next annual conference.</a:t>
                      </a:r>
                    </a:p>
                  </a:txBody>
                  <a:tcPr marL="97270" marR="97270" marT="48635" marB="48635" anchor="ctr">
                    <a:solidFill>
                      <a:schemeClr val="bg1">
                        <a:lumMod val="95000"/>
                      </a:schemeClr>
                    </a:solidFill>
                  </a:tcPr>
                </a:tc>
                <a:extLst>
                  <a:ext uri="{0D108BD9-81ED-4DB2-BD59-A6C34878D82A}">
                    <a16:rowId xmlns:a16="http://schemas.microsoft.com/office/drawing/2014/main" val="2938770456"/>
                  </a:ext>
                </a:extLst>
              </a:tr>
            </a:tbl>
          </a:graphicData>
        </a:graphic>
      </p:graphicFrame>
      <p:sp>
        <p:nvSpPr>
          <p:cNvPr id="3" name="Slide Number Placeholder 2">
            <a:extLst>
              <a:ext uri="{FF2B5EF4-FFF2-40B4-BE49-F238E27FC236}">
                <a16:creationId xmlns:a16="http://schemas.microsoft.com/office/drawing/2014/main" id="{D8824018-13FB-459A-92D9-D0DE89B9C669}"/>
              </a:ext>
            </a:extLst>
          </p:cNvPr>
          <p:cNvSpPr>
            <a:spLocks noGrp="1"/>
          </p:cNvSpPr>
          <p:nvPr>
            <p:ph type="sldNum" sz="quarter" idx="12"/>
          </p:nvPr>
        </p:nvSpPr>
        <p:spPr>
          <a:xfrm>
            <a:off x="8364249" y="6086353"/>
            <a:ext cx="2228850" cy="365125"/>
          </a:xfrm>
        </p:spPr>
        <p:txBody>
          <a:bodyPr/>
          <a:lstStyle/>
          <a:p>
            <a:fld id="{E74D90A3-79F3-4144-A10A-9B7504F08B43}" type="slidenum">
              <a:rPr lang="en-GB" smtClean="0"/>
              <a:t>8</a:t>
            </a:fld>
            <a:endParaRPr lang="en-GB"/>
          </a:p>
        </p:txBody>
      </p:sp>
      <p:sp>
        <p:nvSpPr>
          <p:cNvPr id="4" name="object 5">
            <a:extLst>
              <a:ext uri="{FF2B5EF4-FFF2-40B4-BE49-F238E27FC236}">
                <a16:creationId xmlns:a16="http://schemas.microsoft.com/office/drawing/2014/main" id="{43F16738-AE79-6383-233D-B5E361AA2DDC}"/>
              </a:ext>
            </a:extLst>
          </p:cNvPr>
          <p:cNvSpPr/>
          <p:nvPr/>
        </p:nvSpPr>
        <p:spPr>
          <a:xfrm>
            <a:off x="1143000" y="-9522"/>
            <a:ext cx="9906000" cy="887515"/>
          </a:xfrm>
          <a:custGeom>
            <a:avLst/>
            <a:gdLst/>
            <a:ahLst/>
            <a:cxnLst/>
            <a:rect l="l" t="t" r="r" b="b"/>
            <a:pathLst>
              <a:path w="9144000" h="5713730">
                <a:moveTo>
                  <a:pt x="9144000" y="5713196"/>
                </a:moveTo>
                <a:lnTo>
                  <a:pt x="0" y="5713196"/>
                </a:lnTo>
                <a:lnTo>
                  <a:pt x="0" y="0"/>
                </a:lnTo>
                <a:lnTo>
                  <a:pt x="9144000" y="0"/>
                </a:lnTo>
                <a:lnTo>
                  <a:pt x="9144000" y="5713196"/>
                </a:lnTo>
                <a:close/>
              </a:path>
            </a:pathLst>
          </a:custGeom>
          <a:solidFill>
            <a:srgbClr val="002A54"/>
          </a:solidFill>
        </p:spPr>
        <p:txBody>
          <a:bodyPr wrap="square" lIns="0" tIns="0" rIns="0" bIns="0" rtlCol="0"/>
          <a:lstStyle/>
          <a:p>
            <a:endParaRPr lang="en-GB" sz="2200"/>
          </a:p>
        </p:txBody>
      </p:sp>
      <p:sp>
        <p:nvSpPr>
          <p:cNvPr id="6" name="object 6">
            <a:extLst>
              <a:ext uri="{FF2B5EF4-FFF2-40B4-BE49-F238E27FC236}">
                <a16:creationId xmlns:a16="http://schemas.microsoft.com/office/drawing/2014/main" id="{E295C0B6-A6EC-4A88-9892-1656A21F4991}"/>
              </a:ext>
            </a:extLst>
          </p:cNvPr>
          <p:cNvSpPr txBox="1">
            <a:spLocks/>
          </p:cNvSpPr>
          <p:nvPr/>
        </p:nvSpPr>
        <p:spPr>
          <a:xfrm>
            <a:off x="1143001" y="239723"/>
            <a:ext cx="9905999" cy="492443"/>
          </a:xfrm>
          <a:prstGeom prst="rect">
            <a:avLst/>
          </a:prstGeom>
        </p:spPr>
        <p:txBody>
          <a:bodyPr vert="horz" wrap="square" lIns="0" tIns="0" rIns="0" bIns="0" rtlCol="0" anchor="t">
            <a:sp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R="5080" indent="-692150" algn="l"/>
            <a:r>
              <a:rPr lang="en-US" sz="3200" spc="-22">
                <a:solidFill>
                  <a:schemeClr val="bg1"/>
                </a:solidFill>
                <a:latin typeface="Arial"/>
                <a:cs typeface="Arial"/>
              </a:rPr>
              <a:t>                 Key areas of work in 2024/25</a:t>
            </a:r>
            <a:endParaRPr lang="en-US" sz="3200" spc="-11">
              <a:solidFill>
                <a:schemeClr val="bg1"/>
              </a:solidFill>
              <a:latin typeface="Arial"/>
              <a:cs typeface="Arial"/>
            </a:endParaRPr>
          </a:p>
        </p:txBody>
      </p:sp>
    </p:spTree>
    <p:extLst>
      <p:ext uri="{BB962C8B-B14F-4D97-AF65-F5344CB8AC3E}">
        <p14:creationId xmlns:p14="http://schemas.microsoft.com/office/powerpoint/2010/main" val="8405872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A5B5778-E084-8636-8AB6-A8F686A52816}"/>
              </a:ext>
            </a:extLst>
          </p:cNvPr>
          <p:cNvSpPr txBox="1"/>
          <p:nvPr/>
        </p:nvSpPr>
        <p:spPr>
          <a:xfrm>
            <a:off x="2183699" y="275383"/>
            <a:ext cx="7824601" cy="830997"/>
          </a:xfrm>
          <a:prstGeom prst="rect">
            <a:avLst/>
          </a:prstGeom>
          <a:noFill/>
        </p:spPr>
        <p:txBody>
          <a:bodyPr wrap="square" lIns="91440" tIns="45720" rIns="91440" bIns="45720" anchor="t">
            <a:spAutoFit/>
          </a:bodyPr>
          <a:lstStyle/>
          <a:p>
            <a:pPr>
              <a:defRPr/>
            </a:pPr>
            <a:r>
              <a:rPr lang="en-GB" sz="4800" b="1">
                <a:solidFill>
                  <a:prstClr val="white"/>
                </a:solidFill>
                <a:latin typeface="Calibri"/>
                <a:ea typeface="Calibri"/>
                <a:cs typeface="Calibri"/>
              </a:rPr>
              <a:t>Individual Legal Needs Survey</a:t>
            </a:r>
            <a:endParaRPr lang="en-GB" sz="4800" b="1" i="0" u="none" strike="noStrike" kern="1200" cap="none" spc="0" normalizeH="0" baseline="0" noProof="0">
              <a:ln>
                <a:noFill/>
              </a:ln>
              <a:solidFill>
                <a:prstClr val="white"/>
              </a:solidFill>
              <a:effectLst/>
              <a:uLnTx/>
              <a:uFillTx/>
              <a:latin typeface="Calibri"/>
              <a:ea typeface="Calibri"/>
              <a:cs typeface="Calibri"/>
            </a:endParaRPr>
          </a:p>
        </p:txBody>
      </p:sp>
      <p:sp>
        <p:nvSpPr>
          <p:cNvPr id="12" name="TextBox 11">
            <a:extLst>
              <a:ext uri="{FF2B5EF4-FFF2-40B4-BE49-F238E27FC236}">
                <a16:creationId xmlns:a16="http://schemas.microsoft.com/office/drawing/2014/main" id="{0B28AEC6-947C-284A-8959-75DA7B724B2A}"/>
              </a:ext>
            </a:extLst>
          </p:cNvPr>
          <p:cNvSpPr txBox="1"/>
          <p:nvPr/>
        </p:nvSpPr>
        <p:spPr>
          <a:xfrm>
            <a:off x="190224" y="6459603"/>
            <a:ext cx="3580083" cy="29238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1" u="none" strike="noStrike" kern="1200" cap="none" spc="0" normalizeH="0" baseline="0" noProof="0">
                <a:ln>
                  <a:noFill/>
                </a:ln>
                <a:solidFill>
                  <a:prstClr val="white"/>
                </a:solidFill>
                <a:effectLst/>
                <a:uLnTx/>
                <a:uFillTx/>
                <a:latin typeface="Calibri"/>
                <a:ea typeface="+mn-ea"/>
                <a:cs typeface="+mn-cs"/>
              </a:rPr>
              <a:t>n</a:t>
            </a:r>
            <a:r>
              <a:rPr kumimoji="0" lang="en-GB" sz="1300" b="0" i="0" u="none" strike="noStrike" kern="1200" cap="none" spc="0" normalizeH="0" baseline="0" noProof="0">
                <a:ln>
                  <a:noFill/>
                </a:ln>
                <a:solidFill>
                  <a:prstClr val="white"/>
                </a:solidFill>
                <a:effectLst/>
                <a:uLnTx/>
                <a:uFillTx/>
                <a:latin typeface="Calibri"/>
                <a:ea typeface="+mn-ea"/>
                <a:cs typeface="+mn-cs"/>
              </a:rPr>
              <a:t>: 4,381 (contentious and non-contentious issues)</a:t>
            </a:r>
          </a:p>
        </p:txBody>
      </p:sp>
      <p:sp>
        <p:nvSpPr>
          <p:cNvPr id="4" name="TextBox 3">
            <a:extLst>
              <a:ext uri="{FF2B5EF4-FFF2-40B4-BE49-F238E27FC236}">
                <a16:creationId xmlns:a16="http://schemas.microsoft.com/office/drawing/2014/main" id="{5F487BCF-11BA-C270-B396-E3912507919A}"/>
              </a:ext>
            </a:extLst>
          </p:cNvPr>
          <p:cNvSpPr txBox="1"/>
          <p:nvPr/>
        </p:nvSpPr>
        <p:spPr>
          <a:xfrm>
            <a:off x="999334" y="1405431"/>
            <a:ext cx="10188769" cy="5139869"/>
          </a:xfrm>
          <a:prstGeom prst="rect">
            <a:avLst/>
          </a:prstGeom>
          <a:noFill/>
        </p:spPr>
        <p:txBody>
          <a:bodyPr wrap="square" lIns="91440" tIns="45720" rIns="91440" bIns="45720" rtlCol="0" anchor="t">
            <a:spAutoFit/>
          </a:bodyPr>
          <a:lstStyle/>
          <a:p>
            <a:pPr marL="571500" indent="-571500">
              <a:buFont typeface="Wingdings" panose="05000000000000000000" pitchFamily="2" charset="2"/>
              <a:buChar char="§"/>
            </a:pPr>
            <a:r>
              <a:rPr lang="en-GB" sz="4400" dirty="0">
                <a:solidFill>
                  <a:schemeClr val="bg1"/>
                </a:solidFill>
                <a:ea typeface="Calibri"/>
                <a:cs typeface="Calibri"/>
              </a:rPr>
              <a:t>17,668 adults in England and Wales</a:t>
            </a:r>
            <a:endParaRPr lang="en-GB" sz="4400" dirty="0">
              <a:solidFill>
                <a:schemeClr val="bg1"/>
              </a:solidFill>
            </a:endParaRPr>
          </a:p>
          <a:p>
            <a:pPr marL="571500" indent="-571500">
              <a:buFont typeface="Wingdings" panose="05000000000000000000" pitchFamily="2" charset="2"/>
              <a:buChar char="§"/>
            </a:pPr>
            <a:r>
              <a:rPr lang="en-GB" sz="4400" dirty="0">
                <a:solidFill>
                  <a:schemeClr val="bg1"/>
                </a:solidFill>
              </a:rPr>
              <a:t>Survey asks about 34 different types of legal issue in the last four years</a:t>
            </a:r>
            <a:endParaRPr lang="en-GB" dirty="0">
              <a:solidFill>
                <a:schemeClr val="bg1"/>
              </a:solidFill>
              <a:ea typeface="Calibri"/>
              <a:cs typeface="Calibri"/>
            </a:endParaRPr>
          </a:p>
          <a:p>
            <a:pPr marL="571500" indent="-571500">
              <a:buFont typeface="Wingdings" panose="05000000000000000000" pitchFamily="2" charset="2"/>
              <a:buChar char="§"/>
            </a:pPr>
            <a:endParaRPr lang="en-GB" sz="1000" dirty="0">
              <a:solidFill>
                <a:schemeClr val="bg1"/>
              </a:solidFill>
              <a:ea typeface="Calibri"/>
              <a:cs typeface="Calibri"/>
            </a:endParaRPr>
          </a:p>
          <a:p>
            <a:pPr marL="571500" indent="-571500">
              <a:buFont typeface="Wingdings" panose="05000000000000000000" pitchFamily="2" charset="2"/>
              <a:buChar char="§"/>
            </a:pPr>
            <a:r>
              <a:rPr lang="en-GB" sz="4400" dirty="0">
                <a:solidFill>
                  <a:schemeClr val="bg1"/>
                </a:solidFill>
              </a:rPr>
              <a:t>Applies OECD framework for estimating legal needs</a:t>
            </a:r>
            <a:endParaRPr lang="en-GB" sz="4400" dirty="0">
              <a:solidFill>
                <a:schemeClr val="bg1"/>
              </a:solidFill>
              <a:ea typeface="Calibri"/>
              <a:cs typeface="Calibri"/>
            </a:endParaRPr>
          </a:p>
          <a:p>
            <a:pPr marL="571500" indent="-571500">
              <a:buFont typeface="Wingdings" panose="05000000000000000000" pitchFamily="2" charset="2"/>
              <a:buChar char="§"/>
            </a:pPr>
            <a:endParaRPr lang="en-GB" sz="1000" dirty="0">
              <a:solidFill>
                <a:schemeClr val="bg1"/>
              </a:solidFill>
              <a:ea typeface="Calibri"/>
              <a:cs typeface="Calibri"/>
            </a:endParaRPr>
          </a:p>
          <a:p>
            <a:pPr marL="571500" indent="-571500">
              <a:buFont typeface="Wingdings" panose="05000000000000000000" pitchFamily="2" charset="2"/>
              <a:buChar char="§"/>
            </a:pPr>
            <a:r>
              <a:rPr lang="en-GB" sz="4400" dirty="0">
                <a:solidFill>
                  <a:schemeClr val="bg1"/>
                </a:solidFill>
              </a:rPr>
              <a:t>Uses standardised measures of legal capability</a:t>
            </a:r>
            <a:endParaRPr lang="en-GB" sz="4400" dirty="0">
              <a:solidFill>
                <a:schemeClr val="bg1"/>
              </a:solidFill>
              <a:ea typeface="Calibri"/>
              <a:cs typeface="Calibri"/>
            </a:endParaRPr>
          </a:p>
        </p:txBody>
      </p:sp>
    </p:spTree>
    <p:extLst>
      <p:ext uri="{BB962C8B-B14F-4D97-AF65-F5344CB8AC3E}">
        <p14:creationId xmlns:p14="http://schemas.microsoft.com/office/powerpoint/2010/main" val="17207973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C37D5667-9285-A40B-73DC-009C11D05599}"/>
              </a:ext>
            </a:extLst>
          </p:cNvPr>
          <p:cNvPicPr>
            <a:picLocks noChangeAspect="1"/>
          </p:cNvPicPr>
          <p:nvPr/>
        </p:nvPicPr>
        <p:blipFill>
          <a:blip r:embed="rId3"/>
          <a:stretch>
            <a:fillRect/>
          </a:stretch>
        </p:blipFill>
        <p:spPr>
          <a:xfrm>
            <a:off x="234460" y="6029325"/>
            <a:ext cx="924654" cy="682121"/>
          </a:xfrm>
          <a:prstGeom prst="rect">
            <a:avLst/>
          </a:prstGeom>
        </p:spPr>
      </p:pic>
      <p:sp>
        <p:nvSpPr>
          <p:cNvPr id="4" name="object 4">
            <a:extLst>
              <a:ext uri="{FF2B5EF4-FFF2-40B4-BE49-F238E27FC236}">
                <a16:creationId xmlns:a16="http://schemas.microsoft.com/office/drawing/2014/main" id="{2BB2982F-69A8-3B3A-7ABC-E994F9FA46A0}"/>
              </a:ext>
            </a:extLst>
          </p:cNvPr>
          <p:cNvSpPr/>
          <p:nvPr/>
        </p:nvSpPr>
        <p:spPr>
          <a:xfrm>
            <a:off x="-1" y="-9160"/>
            <a:ext cx="12192001" cy="1108118"/>
          </a:xfrm>
          <a:custGeom>
            <a:avLst/>
            <a:gdLst/>
            <a:ahLst/>
            <a:cxnLst/>
            <a:rect l="l" t="t" r="r" b="b"/>
            <a:pathLst>
              <a:path w="3708400" h="3353435">
                <a:moveTo>
                  <a:pt x="0" y="3353396"/>
                </a:moveTo>
                <a:lnTo>
                  <a:pt x="3707993" y="3353396"/>
                </a:lnTo>
                <a:lnTo>
                  <a:pt x="3707993" y="0"/>
                </a:lnTo>
                <a:lnTo>
                  <a:pt x="0" y="0"/>
                </a:lnTo>
                <a:lnTo>
                  <a:pt x="0" y="3353396"/>
                </a:lnTo>
                <a:close/>
              </a:path>
            </a:pathLst>
          </a:custGeom>
          <a:solidFill>
            <a:srgbClr val="002A54"/>
          </a:solidFill>
        </p:spPr>
        <p:txBody>
          <a:bodyPr wrap="square" lIns="0" tIns="0" rIns="0" bIns="0" rtlCol="0" anchor="t"/>
          <a:lstStyle/>
          <a:p>
            <a:endParaRPr lang="en-US" sz="2400" dirty="0">
              <a:solidFill>
                <a:srgbClr val="FFFFFF"/>
              </a:solidFill>
              <a:effectLst/>
              <a:latin typeface="Arial" panose="020B0604020202020204" pitchFamily="34" charset="0"/>
              <a:ea typeface="Calibri" panose="020F0502020204030204" pitchFamily="34" charset="0"/>
            </a:endParaRPr>
          </a:p>
          <a:p>
            <a:pPr algn="ctr"/>
            <a:r>
              <a:rPr lang="en-GB" sz="2800" dirty="0">
                <a:solidFill>
                  <a:schemeClr val="bg1"/>
                </a:solidFill>
                <a:latin typeface="Arial"/>
                <a:ea typeface="Calibri"/>
                <a:cs typeface="Arial"/>
              </a:rPr>
              <a:t>Individual Legal Needs Survey</a:t>
            </a:r>
          </a:p>
        </p:txBody>
      </p:sp>
      <p:pic>
        <p:nvPicPr>
          <p:cNvPr id="3" name="Picture 2">
            <a:extLst>
              <a:ext uri="{FF2B5EF4-FFF2-40B4-BE49-F238E27FC236}">
                <a16:creationId xmlns:a16="http://schemas.microsoft.com/office/drawing/2014/main" id="{E3FCD2F7-5035-E16E-56E7-96F35CB8D522}"/>
              </a:ext>
            </a:extLst>
          </p:cNvPr>
          <p:cNvPicPr>
            <a:picLocks noChangeAspect="1"/>
          </p:cNvPicPr>
          <p:nvPr/>
        </p:nvPicPr>
        <p:blipFill>
          <a:blip r:embed="rId4"/>
          <a:srcRect l="12038" t="19703" r="21019" b="6963"/>
          <a:stretch/>
        </p:blipFill>
        <p:spPr>
          <a:xfrm>
            <a:off x="2519680" y="1351280"/>
            <a:ext cx="7345680" cy="5029200"/>
          </a:xfrm>
          <a:prstGeom prst="rect">
            <a:avLst/>
          </a:prstGeom>
        </p:spPr>
      </p:pic>
    </p:spTree>
    <p:extLst>
      <p:ext uri="{BB962C8B-B14F-4D97-AF65-F5344CB8AC3E}">
        <p14:creationId xmlns:p14="http://schemas.microsoft.com/office/powerpoint/2010/main" val="26066277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C37D5667-9285-A40B-73DC-009C11D05599}"/>
              </a:ext>
            </a:extLst>
          </p:cNvPr>
          <p:cNvPicPr>
            <a:picLocks noChangeAspect="1"/>
          </p:cNvPicPr>
          <p:nvPr/>
        </p:nvPicPr>
        <p:blipFill>
          <a:blip r:embed="rId3"/>
          <a:stretch>
            <a:fillRect/>
          </a:stretch>
        </p:blipFill>
        <p:spPr>
          <a:xfrm>
            <a:off x="234460" y="6029325"/>
            <a:ext cx="924654" cy="682121"/>
          </a:xfrm>
          <a:prstGeom prst="rect">
            <a:avLst/>
          </a:prstGeom>
        </p:spPr>
      </p:pic>
      <p:sp>
        <p:nvSpPr>
          <p:cNvPr id="4" name="object 4">
            <a:extLst>
              <a:ext uri="{FF2B5EF4-FFF2-40B4-BE49-F238E27FC236}">
                <a16:creationId xmlns:a16="http://schemas.microsoft.com/office/drawing/2014/main" id="{2BB2982F-69A8-3B3A-7ABC-E994F9FA46A0}"/>
              </a:ext>
            </a:extLst>
          </p:cNvPr>
          <p:cNvSpPr/>
          <p:nvPr/>
        </p:nvSpPr>
        <p:spPr>
          <a:xfrm>
            <a:off x="-1" y="-9160"/>
            <a:ext cx="12192001" cy="1108118"/>
          </a:xfrm>
          <a:custGeom>
            <a:avLst/>
            <a:gdLst/>
            <a:ahLst/>
            <a:cxnLst/>
            <a:rect l="l" t="t" r="r" b="b"/>
            <a:pathLst>
              <a:path w="3708400" h="3353435">
                <a:moveTo>
                  <a:pt x="0" y="3353396"/>
                </a:moveTo>
                <a:lnTo>
                  <a:pt x="3707993" y="3353396"/>
                </a:lnTo>
                <a:lnTo>
                  <a:pt x="3707993" y="0"/>
                </a:lnTo>
                <a:lnTo>
                  <a:pt x="0" y="0"/>
                </a:lnTo>
                <a:lnTo>
                  <a:pt x="0" y="3353396"/>
                </a:lnTo>
                <a:close/>
              </a:path>
            </a:pathLst>
          </a:custGeom>
          <a:solidFill>
            <a:srgbClr val="002A54"/>
          </a:solidFill>
        </p:spPr>
        <p:txBody>
          <a:bodyPr wrap="square" lIns="0" tIns="0" rIns="0" bIns="0" rtlCol="0" anchor="t"/>
          <a:lstStyle/>
          <a:p>
            <a:endParaRPr lang="en-US" sz="2400" dirty="0">
              <a:solidFill>
                <a:srgbClr val="FFFFFF"/>
              </a:solidFill>
              <a:effectLst/>
              <a:latin typeface="Arial" panose="020B0604020202020204" pitchFamily="34" charset="0"/>
              <a:ea typeface="Calibri" panose="020F0502020204030204" pitchFamily="34" charset="0"/>
            </a:endParaRPr>
          </a:p>
          <a:p>
            <a:pPr algn="ctr"/>
            <a:r>
              <a:rPr lang="en-GB" sz="2800" dirty="0">
                <a:solidFill>
                  <a:schemeClr val="bg1"/>
                </a:solidFill>
                <a:latin typeface="Arial"/>
                <a:ea typeface="Calibri"/>
                <a:cs typeface="Arial"/>
              </a:rPr>
              <a:t>Unmet needs</a:t>
            </a:r>
          </a:p>
        </p:txBody>
      </p:sp>
      <p:sp>
        <p:nvSpPr>
          <p:cNvPr id="12" name="TextBox 11">
            <a:extLst>
              <a:ext uri="{FF2B5EF4-FFF2-40B4-BE49-F238E27FC236}">
                <a16:creationId xmlns:a16="http://schemas.microsoft.com/office/drawing/2014/main" id="{17673C3C-2EB3-B5B4-FEA8-C1364B8CEF78}"/>
              </a:ext>
            </a:extLst>
          </p:cNvPr>
          <p:cNvSpPr txBox="1"/>
          <p:nvPr/>
        </p:nvSpPr>
        <p:spPr>
          <a:xfrm>
            <a:off x="229643" y="6154643"/>
            <a:ext cx="4879413" cy="369332"/>
          </a:xfrm>
          <a:prstGeom prst="rect">
            <a:avLst/>
          </a:prstGeom>
          <a:noFill/>
        </p:spPr>
        <p:txBody>
          <a:bodyPr wrap="none" rtlCol="0">
            <a:spAutoFit/>
          </a:bodyPr>
          <a:lstStyle/>
          <a:p>
            <a:r>
              <a:rPr lang="en-GB" dirty="0">
                <a:solidFill>
                  <a:srgbClr val="631450"/>
                </a:solidFill>
              </a:rPr>
              <a:t>N:7,026 (concluded contentious legal issues E&amp;W)</a:t>
            </a:r>
          </a:p>
        </p:txBody>
      </p:sp>
      <p:pic>
        <p:nvPicPr>
          <p:cNvPr id="14" name="Picture 13">
            <a:extLst>
              <a:ext uri="{FF2B5EF4-FFF2-40B4-BE49-F238E27FC236}">
                <a16:creationId xmlns:a16="http://schemas.microsoft.com/office/drawing/2014/main" id="{7129CBCD-E11F-F479-1F37-D2288EBE49AA}"/>
              </a:ext>
            </a:extLst>
          </p:cNvPr>
          <p:cNvPicPr>
            <a:picLocks noChangeAspect="1"/>
          </p:cNvPicPr>
          <p:nvPr/>
        </p:nvPicPr>
        <p:blipFill>
          <a:blip r:embed="rId4"/>
          <a:stretch>
            <a:fillRect/>
          </a:stretch>
        </p:blipFill>
        <p:spPr>
          <a:xfrm>
            <a:off x="4081177" y="1539263"/>
            <a:ext cx="5067739" cy="4610500"/>
          </a:xfrm>
          <a:prstGeom prst="rect">
            <a:avLst/>
          </a:prstGeom>
        </p:spPr>
      </p:pic>
      <p:sp>
        <p:nvSpPr>
          <p:cNvPr id="6" name="TextBox 5">
            <a:extLst>
              <a:ext uri="{FF2B5EF4-FFF2-40B4-BE49-F238E27FC236}">
                <a16:creationId xmlns:a16="http://schemas.microsoft.com/office/drawing/2014/main" id="{1D53016A-F390-835F-52FD-4CB88F609E49}"/>
              </a:ext>
            </a:extLst>
          </p:cNvPr>
          <p:cNvSpPr txBox="1"/>
          <p:nvPr/>
        </p:nvSpPr>
        <p:spPr>
          <a:xfrm>
            <a:off x="473444" y="1535135"/>
            <a:ext cx="5390147"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ea typeface="Calibri"/>
                <a:cs typeface="Calibri"/>
              </a:rPr>
              <a:t>Looking at the experience of those with a resolved contentious legal issue:</a:t>
            </a:r>
            <a:endParaRPr lang="en-US" dirty="0"/>
          </a:p>
        </p:txBody>
      </p:sp>
    </p:spTree>
    <p:extLst>
      <p:ext uri="{BB962C8B-B14F-4D97-AF65-F5344CB8AC3E}">
        <p14:creationId xmlns:p14="http://schemas.microsoft.com/office/powerpoint/2010/main" val="73390208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A5B5778-E084-8636-8AB6-A8F686A52816}"/>
              </a:ext>
            </a:extLst>
          </p:cNvPr>
          <p:cNvSpPr txBox="1"/>
          <p:nvPr/>
        </p:nvSpPr>
        <p:spPr>
          <a:xfrm>
            <a:off x="2183699" y="275383"/>
            <a:ext cx="7824601"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Reasons for not getting help</a:t>
            </a:r>
            <a:r>
              <a:rPr kumimoji="0" lang="en-GB" sz="4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 </a:t>
            </a:r>
            <a:endParaRPr kumimoji="0" lang="en-GB" sz="4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0B28AEC6-947C-284A-8959-75DA7B724B2A}"/>
              </a:ext>
            </a:extLst>
          </p:cNvPr>
          <p:cNvSpPr txBox="1"/>
          <p:nvPr/>
        </p:nvSpPr>
        <p:spPr>
          <a:xfrm>
            <a:off x="190224" y="6459603"/>
            <a:ext cx="3580083" cy="29238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1" u="none" strike="noStrike" kern="1200" cap="none" spc="0" normalizeH="0" baseline="0" noProof="0" dirty="0">
                <a:ln>
                  <a:noFill/>
                </a:ln>
                <a:solidFill>
                  <a:prstClr val="white"/>
                </a:solidFill>
                <a:effectLst/>
                <a:uLnTx/>
                <a:uFillTx/>
                <a:latin typeface="Calibri"/>
                <a:ea typeface="+mn-ea"/>
                <a:cs typeface="+mn-cs"/>
              </a:rPr>
              <a:t>n</a:t>
            </a:r>
            <a:r>
              <a:rPr kumimoji="0" lang="en-GB" sz="1300" b="0" i="0" u="none" strike="noStrike" kern="1200" cap="none" spc="0" normalizeH="0" baseline="0" noProof="0" dirty="0">
                <a:ln>
                  <a:noFill/>
                </a:ln>
                <a:solidFill>
                  <a:prstClr val="white"/>
                </a:solidFill>
                <a:effectLst/>
                <a:uLnTx/>
                <a:uFillTx/>
                <a:latin typeface="Calibri"/>
                <a:ea typeface="+mn-ea"/>
                <a:cs typeface="+mn-cs"/>
              </a:rPr>
              <a:t>: 4,381 (contentious and non-contentious issues)</a:t>
            </a:r>
          </a:p>
        </p:txBody>
      </p:sp>
      <p:graphicFrame>
        <p:nvGraphicFramePr>
          <p:cNvPr id="2" name="Chart 1">
            <a:extLst>
              <a:ext uri="{FF2B5EF4-FFF2-40B4-BE49-F238E27FC236}">
                <a16:creationId xmlns:a16="http://schemas.microsoft.com/office/drawing/2014/main" id="{1EB38A56-2246-7174-355F-F7F28C408A03}"/>
              </a:ext>
            </a:extLst>
          </p:cNvPr>
          <p:cNvGraphicFramePr>
            <a:graphicFrameLocks/>
          </p:cNvGraphicFramePr>
          <p:nvPr/>
        </p:nvGraphicFramePr>
        <p:xfrm>
          <a:off x="1144731" y="1106380"/>
          <a:ext cx="9902536" cy="519923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69219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C37D5667-9285-A40B-73DC-009C11D05599}"/>
              </a:ext>
            </a:extLst>
          </p:cNvPr>
          <p:cNvPicPr>
            <a:picLocks noChangeAspect="1"/>
          </p:cNvPicPr>
          <p:nvPr/>
        </p:nvPicPr>
        <p:blipFill>
          <a:blip r:embed="rId3"/>
          <a:stretch>
            <a:fillRect/>
          </a:stretch>
        </p:blipFill>
        <p:spPr>
          <a:xfrm>
            <a:off x="234460" y="6029325"/>
            <a:ext cx="924654" cy="682121"/>
          </a:xfrm>
          <a:prstGeom prst="rect">
            <a:avLst/>
          </a:prstGeom>
        </p:spPr>
      </p:pic>
      <p:sp>
        <p:nvSpPr>
          <p:cNvPr id="4" name="object 4">
            <a:extLst>
              <a:ext uri="{FF2B5EF4-FFF2-40B4-BE49-F238E27FC236}">
                <a16:creationId xmlns:a16="http://schemas.microsoft.com/office/drawing/2014/main" id="{2BB2982F-69A8-3B3A-7ABC-E994F9FA46A0}"/>
              </a:ext>
            </a:extLst>
          </p:cNvPr>
          <p:cNvSpPr/>
          <p:nvPr/>
        </p:nvSpPr>
        <p:spPr>
          <a:xfrm>
            <a:off x="-1" y="-9160"/>
            <a:ext cx="12192001" cy="1108118"/>
          </a:xfrm>
          <a:custGeom>
            <a:avLst/>
            <a:gdLst/>
            <a:ahLst/>
            <a:cxnLst/>
            <a:rect l="l" t="t" r="r" b="b"/>
            <a:pathLst>
              <a:path w="3708400" h="3353435">
                <a:moveTo>
                  <a:pt x="0" y="3353396"/>
                </a:moveTo>
                <a:lnTo>
                  <a:pt x="3707993" y="3353396"/>
                </a:lnTo>
                <a:lnTo>
                  <a:pt x="3707993" y="0"/>
                </a:lnTo>
                <a:lnTo>
                  <a:pt x="0" y="0"/>
                </a:lnTo>
                <a:lnTo>
                  <a:pt x="0" y="3353396"/>
                </a:lnTo>
                <a:close/>
              </a:path>
            </a:pathLst>
          </a:custGeom>
          <a:solidFill>
            <a:srgbClr val="002A54"/>
          </a:solidFill>
        </p:spPr>
        <p:txBody>
          <a:bodyPr wrap="square" lIns="0" tIns="0" rIns="0" bIns="0" rtlCol="0" anchor="t"/>
          <a:lstStyle/>
          <a:p>
            <a:endParaRPr lang="en-US" sz="2400" dirty="0">
              <a:solidFill>
                <a:srgbClr val="FFFFFF"/>
              </a:solidFill>
              <a:effectLst/>
              <a:latin typeface="Arial" panose="020B0604020202020204" pitchFamily="34" charset="0"/>
              <a:ea typeface="Calibri" panose="020F0502020204030204" pitchFamily="34" charset="0"/>
            </a:endParaRPr>
          </a:p>
          <a:p>
            <a:pPr algn="ctr"/>
            <a:r>
              <a:rPr lang="en-GB" sz="2800" dirty="0">
                <a:solidFill>
                  <a:schemeClr val="bg1"/>
                </a:solidFill>
                <a:latin typeface="Arial"/>
                <a:cs typeface="Arial"/>
              </a:rPr>
              <a:t>Key differences between the South West and the national average</a:t>
            </a:r>
            <a:endParaRPr lang="en-GB" sz="2800" b="0" i="0" dirty="0">
              <a:solidFill>
                <a:schemeClr val="bg1"/>
              </a:solidFill>
              <a:effectLst/>
              <a:latin typeface="Arial" panose="020B0604020202020204" pitchFamily="34" charset="0"/>
              <a:cs typeface="Arial" panose="020B0604020202020204" pitchFamily="34" charset="0"/>
            </a:endParaRPr>
          </a:p>
          <a:p>
            <a:pPr algn="ctr"/>
            <a:endParaRPr lang="en-GB" sz="4000" dirty="0">
              <a:solidFill>
                <a:srgbClr val="FFFFFF"/>
              </a:solidFill>
              <a:ea typeface="Calibri"/>
              <a:cs typeface="Calibri"/>
            </a:endParaRPr>
          </a:p>
        </p:txBody>
      </p:sp>
      <p:sp>
        <p:nvSpPr>
          <p:cNvPr id="2" name="TextBox 1">
            <a:extLst>
              <a:ext uri="{FF2B5EF4-FFF2-40B4-BE49-F238E27FC236}">
                <a16:creationId xmlns:a16="http://schemas.microsoft.com/office/drawing/2014/main" id="{B49E0BF5-F165-3BB0-C91D-11496107F7C0}"/>
              </a:ext>
            </a:extLst>
          </p:cNvPr>
          <p:cNvSpPr txBox="1"/>
          <p:nvPr/>
        </p:nvSpPr>
        <p:spPr>
          <a:xfrm>
            <a:off x="4724400" y="3200400"/>
            <a:ext cx="2743200" cy="6001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100" dirty="0">
              <a:latin typeface="Arial"/>
              <a:cs typeface="Arial"/>
            </a:endParaRPr>
          </a:p>
          <a:p>
            <a:endParaRPr lang="en-US" sz="1100" dirty="0">
              <a:latin typeface="Arial"/>
              <a:cs typeface="Arial"/>
            </a:endParaRPr>
          </a:p>
          <a:p>
            <a:endParaRPr lang="en-US" sz="1100" dirty="0">
              <a:latin typeface="Arial"/>
              <a:cs typeface="Arial"/>
            </a:endParaRPr>
          </a:p>
        </p:txBody>
      </p:sp>
      <p:graphicFrame>
        <p:nvGraphicFramePr>
          <p:cNvPr id="3" name="Table 2">
            <a:extLst>
              <a:ext uri="{FF2B5EF4-FFF2-40B4-BE49-F238E27FC236}">
                <a16:creationId xmlns:a16="http://schemas.microsoft.com/office/drawing/2014/main" id="{6203B858-7B22-75D6-823F-7557C6C24491}"/>
              </a:ext>
            </a:extLst>
          </p:cNvPr>
          <p:cNvGraphicFramePr>
            <a:graphicFrameLocks noGrp="1"/>
          </p:cNvGraphicFramePr>
          <p:nvPr>
            <p:extLst>
              <p:ext uri="{D42A27DB-BD31-4B8C-83A1-F6EECF244321}">
                <p14:modId xmlns:p14="http://schemas.microsoft.com/office/powerpoint/2010/main" val="2302487697"/>
              </p:ext>
            </p:extLst>
          </p:nvPr>
        </p:nvGraphicFramePr>
        <p:xfrm>
          <a:off x="514350" y="1658341"/>
          <a:ext cx="11101388" cy="4899620"/>
        </p:xfrm>
        <a:graphic>
          <a:graphicData uri="http://schemas.openxmlformats.org/drawingml/2006/table">
            <a:tbl>
              <a:tblPr firstRow="1" bandRow="1">
                <a:tableStyleId>{073A0DAA-6AF3-43AB-8588-CEC1D06C72B9}</a:tableStyleId>
              </a:tblPr>
              <a:tblGrid>
                <a:gridCol w="5904309">
                  <a:extLst>
                    <a:ext uri="{9D8B030D-6E8A-4147-A177-3AD203B41FA5}">
                      <a16:colId xmlns:a16="http://schemas.microsoft.com/office/drawing/2014/main" val="401231421"/>
                    </a:ext>
                  </a:extLst>
                </a:gridCol>
                <a:gridCol w="1285876">
                  <a:extLst>
                    <a:ext uri="{9D8B030D-6E8A-4147-A177-3AD203B41FA5}">
                      <a16:colId xmlns:a16="http://schemas.microsoft.com/office/drawing/2014/main" val="3517648090"/>
                    </a:ext>
                  </a:extLst>
                </a:gridCol>
                <a:gridCol w="1146470">
                  <a:extLst>
                    <a:ext uri="{9D8B030D-6E8A-4147-A177-3AD203B41FA5}">
                      <a16:colId xmlns:a16="http://schemas.microsoft.com/office/drawing/2014/main" val="1262308472"/>
                    </a:ext>
                  </a:extLst>
                </a:gridCol>
                <a:gridCol w="2764733">
                  <a:extLst>
                    <a:ext uri="{9D8B030D-6E8A-4147-A177-3AD203B41FA5}">
                      <a16:colId xmlns:a16="http://schemas.microsoft.com/office/drawing/2014/main" val="920242363"/>
                    </a:ext>
                  </a:extLst>
                </a:gridCol>
              </a:tblGrid>
              <a:tr h="1065835">
                <a:tc>
                  <a:txBody>
                    <a:bodyPr/>
                    <a:lstStyle/>
                    <a:p>
                      <a:r>
                        <a:rPr lang="en-GB" sz="2400" dirty="0"/>
                        <a:t>Question</a:t>
                      </a:r>
                    </a:p>
                  </a:txBody>
                  <a:tcPr/>
                </a:tc>
                <a:tc>
                  <a:txBody>
                    <a:bodyPr/>
                    <a:lstStyle/>
                    <a:p>
                      <a:r>
                        <a:rPr lang="en-GB" sz="2400" dirty="0"/>
                        <a:t>Total Score</a:t>
                      </a:r>
                    </a:p>
                  </a:txBody>
                  <a:tcPr/>
                </a:tc>
                <a:tc>
                  <a:txBody>
                    <a:bodyPr/>
                    <a:lstStyle/>
                    <a:p>
                      <a:r>
                        <a:rPr lang="en-GB" sz="2400" dirty="0"/>
                        <a:t>South West</a:t>
                      </a:r>
                    </a:p>
                  </a:txBody>
                  <a:tcPr/>
                </a:tc>
                <a:tc>
                  <a:txBody>
                    <a:bodyPr/>
                    <a:lstStyle/>
                    <a:p>
                      <a:r>
                        <a:rPr lang="en-GB" sz="2400" dirty="0"/>
                        <a:t>Difference</a:t>
                      </a:r>
                    </a:p>
                  </a:txBody>
                  <a:tcPr/>
                </a:tc>
                <a:extLst>
                  <a:ext uri="{0D108BD9-81ED-4DB2-BD59-A6C34878D82A}">
                    <a16:rowId xmlns:a16="http://schemas.microsoft.com/office/drawing/2014/main" val="2248735061"/>
                  </a:ext>
                </a:extLst>
              </a:tr>
              <a:tr h="1065835">
                <a:tc>
                  <a:txBody>
                    <a:bodyPr/>
                    <a:lstStyle/>
                    <a:p>
                      <a:pPr lvl="0">
                        <a:buNone/>
                      </a:pPr>
                      <a:r>
                        <a:rPr lang="en-GB" sz="2400" b="1" dirty="0"/>
                        <a:t>Type of legal issue</a:t>
                      </a:r>
                      <a:r>
                        <a:rPr lang="en-GB" sz="2400" b="1"/>
                        <a:t>: D</a:t>
                      </a:r>
                      <a:r>
                        <a:rPr lang="en-GB" sz="2400" b="1" u="none" strike="noStrike" noProof="0">
                          <a:solidFill>
                            <a:srgbClr val="000000"/>
                          </a:solidFill>
                        </a:rPr>
                        <a:t>ealt</a:t>
                      </a:r>
                      <a:r>
                        <a:rPr lang="en-GB" sz="2400" b="1" u="none" strike="noStrike" noProof="0" dirty="0">
                          <a:solidFill>
                            <a:srgbClr val="000000"/>
                          </a:solidFill>
                        </a:rPr>
                        <a:t> with an estate of someone that has died</a:t>
                      </a:r>
                      <a:endParaRPr lang="en-GB" sz="2400" b="1" dirty="0"/>
                    </a:p>
                  </a:txBody>
                  <a:tcPr/>
                </a:tc>
                <a:tc>
                  <a:txBody>
                    <a:bodyPr/>
                    <a:lstStyle/>
                    <a:p>
                      <a:pPr lvl="0">
                        <a:buNone/>
                      </a:pPr>
                      <a:r>
                        <a:rPr lang="en-GB" sz="2400"/>
                        <a:t>29%</a:t>
                      </a:r>
                      <a:endParaRPr lang="en-US" sz="2400"/>
                    </a:p>
                  </a:txBody>
                  <a:tcPr/>
                </a:tc>
                <a:tc>
                  <a:txBody>
                    <a:bodyPr/>
                    <a:lstStyle/>
                    <a:p>
                      <a:pPr lvl="0">
                        <a:buNone/>
                      </a:pPr>
                      <a:r>
                        <a:rPr lang="en-GB" sz="2400"/>
                        <a:t>34%</a:t>
                      </a:r>
                      <a:endParaRPr lang="en-US" sz="2400"/>
                    </a:p>
                  </a:txBody>
                  <a:tcPr/>
                </a:tc>
                <a:tc>
                  <a:txBody>
                    <a:bodyPr/>
                    <a:lstStyle/>
                    <a:p>
                      <a:pPr lvl="0">
                        <a:buNone/>
                      </a:pPr>
                      <a:r>
                        <a:rPr lang="en-GB" sz="2400"/>
                        <a:t>+5%</a:t>
                      </a:r>
                      <a:endParaRPr lang="en-US" sz="2400"/>
                    </a:p>
                  </a:txBody>
                  <a:tcPr/>
                </a:tc>
                <a:extLst>
                  <a:ext uri="{0D108BD9-81ED-4DB2-BD59-A6C34878D82A}">
                    <a16:rowId xmlns:a16="http://schemas.microsoft.com/office/drawing/2014/main" val="2803040466"/>
                  </a:ext>
                </a:extLst>
              </a:tr>
              <a:tr h="1065835">
                <a:tc>
                  <a:txBody>
                    <a:bodyPr/>
                    <a:lstStyle/>
                    <a:p>
                      <a:pPr lvl="0">
                        <a:buNone/>
                      </a:pPr>
                      <a:r>
                        <a:rPr lang="en-GB" sz="2400" b="1" u="none" strike="noStrike" noProof="0">
                          <a:solidFill>
                            <a:srgbClr val="000000"/>
                          </a:solidFill>
                        </a:rPr>
                        <a:t>Shopping around: </a:t>
                      </a:r>
                      <a:r>
                        <a:rPr lang="en-GB" sz="2400" b="0"/>
                        <a:t>Found it quite difficult to search for reviews</a:t>
                      </a:r>
                      <a:endParaRPr lang="en-GB" sz="2400" b="1"/>
                    </a:p>
                  </a:txBody>
                  <a:tcPr/>
                </a:tc>
                <a:tc>
                  <a:txBody>
                    <a:bodyPr/>
                    <a:lstStyle/>
                    <a:p>
                      <a:pPr lvl="0">
                        <a:buNone/>
                      </a:pPr>
                      <a:r>
                        <a:rPr lang="en-GB" sz="2400"/>
                        <a:t>10%</a:t>
                      </a:r>
                    </a:p>
                  </a:txBody>
                  <a:tcPr/>
                </a:tc>
                <a:tc>
                  <a:txBody>
                    <a:bodyPr/>
                    <a:lstStyle/>
                    <a:p>
                      <a:pPr lvl="0">
                        <a:buNone/>
                      </a:pPr>
                      <a:r>
                        <a:rPr lang="en-GB" sz="2400"/>
                        <a:t>16%</a:t>
                      </a:r>
                    </a:p>
                  </a:txBody>
                  <a:tcPr/>
                </a:tc>
                <a:tc>
                  <a:txBody>
                    <a:bodyPr/>
                    <a:lstStyle/>
                    <a:p>
                      <a:pPr lvl="0">
                        <a:buNone/>
                      </a:pPr>
                      <a:r>
                        <a:rPr lang="en-GB" sz="2400"/>
                        <a:t>+6%</a:t>
                      </a:r>
                    </a:p>
                  </a:txBody>
                  <a:tcPr/>
                </a:tc>
                <a:extLst>
                  <a:ext uri="{0D108BD9-81ED-4DB2-BD59-A6C34878D82A}">
                    <a16:rowId xmlns:a16="http://schemas.microsoft.com/office/drawing/2014/main" val="285418600"/>
                  </a:ext>
                </a:extLst>
              </a:tr>
              <a:tr h="1065835">
                <a:tc>
                  <a:txBody>
                    <a:bodyPr/>
                    <a:lstStyle/>
                    <a:p>
                      <a:pPr lvl="0">
                        <a:buNone/>
                      </a:pPr>
                      <a:r>
                        <a:rPr lang="en-GB" sz="2400" b="1" u="none" strike="noStrike" noProof="0">
                          <a:solidFill>
                            <a:srgbClr val="000000"/>
                          </a:solidFill>
                        </a:rPr>
                        <a:t>Shopping around: </a:t>
                      </a:r>
                      <a:r>
                        <a:rPr lang="en-GB" sz="2400" b="0"/>
                        <a:t>Found it quite difficult to use cost comparison websites</a:t>
                      </a:r>
                      <a:endParaRPr lang="en-US" sz="2400" b="0"/>
                    </a:p>
                  </a:txBody>
                  <a:tcPr/>
                </a:tc>
                <a:tc>
                  <a:txBody>
                    <a:bodyPr/>
                    <a:lstStyle/>
                    <a:p>
                      <a:pPr lvl="0">
                        <a:buNone/>
                      </a:pPr>
                      <a:r>
                        <a:rPr lang="en-GB" sz="2400"/>
                        <a:t>8%</a:t>
                      </a:r>
                      <a:endParaRPr lang="en-US" sz="2400"/>
                    </a:p>
                  </a:txBody>
                  <a:tcPr/>
                </a:tc>
                <a:tc>
                  <a:txBody>
                    <a:bodyPr/>
                    <a:lstStyle/>
                    <a:p>
                      <a:pPr lvl="0">
                        <a:buNone/>
                      </a:pPr>
                      <a:r>
                        <a:rPr lang="en-GB" sz="2400"/>
                        <a:t>14%</a:t>
                      </a:r>
                      <a:endParaRPr lang="en-US" sz="2400"/>
                    </a:p>
                  </a:txBody>
                  <a:tcPr/>
                </a:tc>
                <a:tc>
                  <a:txBody>
                    <a:bodyPr/>
                    <a:lstStyle/>
                    <a:p>
                      <a:pPr lvl="0">
                        <a:buNone/>
                      </a:pPr>
                      <a:r>
                        <a:rPr lang="en-GB" sz="2400"/>
                        <a:t>+6%</a:t>
                      </a:r>
                      <a:endParaRPr lang="en-US" sz="2400"/>
                    </a:p>
                  </a:txBody>
                  <a:tcPr/>
                </a:tc>
                <a:extLst>
                  <a:ext uri="{0D108BD9-81ED-4DB2-BD59-A6C34878D82A}">
                    <a16:rowId xmlns:a16="http://schemas.microsoft.com/office/drawing/2014/main" val="2573450441"/>
                  </a:ext>
                </a:extLst>
              </a:tr>
              <a:tr h="636280">
                <a:tc>
                  <a:txBody>
                    <a:bodyPr/>
                    <a:lstStyle/>
                    <a:p>
                      <a:pPr lvl="0">
                        <a:buNone/>
                      </a:pPr>
                      <a:r>
                        <a:rPr lang="en-GB" sz="2400" b="1" dirty="0"/>
                        <a:t>Unmet legal need</a:t>
                      </a:r>
                      <a:endParaRPr lang="en-US" sz="2400" dirty="0"/>
                    </a:p>
                  </a:txBody>
                  <a:tcPr/>
                </a:tc>
                <a:tc>
                  <a:txBody>
                    <a:bodyPr/>
                    <a:lstStyle/>
                    <a:p>
                      <a:pPr lvl="0">
                        <a:buNone/>
                      </a:pPr>
                      <a:r>
                        <a:rPr lang="en-GB" sz="2400"/>
                        <a:t>32%</a:t>
                      </a:r>
                      <a:endParaRPr lang="en-US" sz="2400"/>
                    </a:p>
                  </a:txBody>
                  <a:tcPr/>
                </a:tc>
                <a:tc>
                  <a:txBody>
                    <a:bodyPr/>
                    <a:lstStyle/>
                    <a:p>
                      <a:pPr lvl="0">
                        <a:buNone/>
                      </a:pPr>
                      <a:r>
                        <a:rPr lang="en-GB" sz="2400"/>
                        <a:t>33%</a:t>
                      </a:r>
                      <a:endParaRPr lang="en-US" sz="2400"/>
                    </a:p>
                  </a:txBody>
                  <a:tcPr/>
                </a:tc>
                <a:tc>
                  <a:txBody>
                    <a:bodyPr/>
                    <a:lstStyle/>
                    <a:p>
                      <a:pPr lvl="0">
                        <a:buNone/>
                      </a:pPr>
                      <a:r>
                        <a:rPr lang="en-GB" sz="1800" dirty="0"/>
                        <a:t>Not </a:t>
                      </a:r>
                      <a:r>
                        <a:rPr lang="en-GB" sz="1800" dirty="0" err="1"/>
                        <a:t>Signif</a:t>
                      </a:r>
                      <a:r>
                        <a:rPr lang="en-GB" sz="1800" dirty="0"/>
                        <a:t>. different</a:t>
                      </a:r>
                      <a:endParaRPr lang="en-US" sz="1800" dirty="0"/>
                    </a:p>
                  </a:txBody>
                  <a:tcPr/>
                </a:tc>
                <a:extLst>
                  <a:ext uri="{0D108BD9-81ED-4DB2-BD59-A6C34878D82A}">
                    <a16:rowId xmlns:a16="http://schemas.microsoft.com/office/drawing/2014/main" val="3467756885"/>
                  </a:ext>
                </a:extLst>
              </a:tr>
            </a:tbl>
          </a:graphicData>
        </a:graphic>
      </p:graphicFrame>
    </p:spTree>
    <p:extLst>
      <p:ext uri="{BB962C8B-B14F-4D97-AF65-F5344CB8AC3E}">
        <p14:creationId xmlns:p14="http://schemas.microsoft.com/office/powerpoint/2010/main" val="13804305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4">
            <a:extLst>
              <a:ext uri="{FF2B5EF4-FFF2-40B4-BE49-F238E27FC236}">
                <a16:creationId xmlns:a16="http://schemas.microsoft.com/office/drawing/2014/main" id="{52BF4A9E-BD22-4E59-B2E1-B3672831A534}"/>
              </a:ext>
            </a:extLst>
          </p:cNvPr>
          <p:cNvSpPr/>
          <p:nvPr/>
        </p:nvSpPr>
        <p:spPr>
          <a:xfrm>
            <a:off x="-1" y="-9160"/>
            <a:ext cx="12192001" cy="1108118"/>
          </a:xfrm>
          <a:custGeom>
            <a:avLst/>
            <a:gdLst/>
            <a:ahLst/>
            <a:cxnLst/>
            <a:rect l="l" t="t" r="r" b="b"/>
            <a:pathLst>
              <a:path w="3708400" h="3353435">
                <a:moveTo>
                  <a:pt x="0" y="3353396"/>
                </a:moveTo>
                <a:lnTo>
                  <a:pt x="3707993" y="3353396"/>
                </a:lnTo>
                <a:lnTo>
                  <a:pt x="3707993" y="0"/>
                </a:lnTo>
                <a:lnTo>
                  <a:pt x="0" y="0"/>
                </a:lnTo>
                <a:lnTo>
                  <a:pt x="0" y="3353396"/>
                </a:lnTo>
                <a:close/>
              </a:path>
            </a:pathLst>
          </a:custGeom>
          <a:solidFill>
            <a:srgbClr val="002A54"/>
          </a:solidFill>
        </p:spPr>
        <p:txBody>
          <a:bodyPr wrap="square" lIns="0" tIns="0" rIns="0" bIns="0" rtlCol="0"/>
          <a:lstStyle/>
          <a:p>
            <a:endParaRPr lang="en-US" sz="2400">
              <a:solidFill>
                <a:srgbClr val="FFFFFF"/>
              </a:solidFill>
              <a:effectLst/>
              <a:latin typeface="Arial" panose="020B0604020202020204" pitchFamily="34" charset="0"/>
              <a:ea typeface="Calibri" panose="020F0502020204030204" pitchFamily="34" charset="0"/>
            </a:endParaRPr>
          </a:p>
          <a:p>
            <a:r>
              <a:rPr lang="en-US" sz="2400">
                <a:solidFill>
                  <a:srgbClr val="FFFFFF"/>
                </a:solidFill>
                <a:effectLst/>
                <a:latin typeface="Arial" panose="020B0604020202020204" pitchFamily="34" charset="0"/>
                <a:ea typeface="Calibri" panose="020F0502020204030204" pitchFamily="34" charset="0"/>
              </a:rPr>
              <a:t>  </a:t>
            </a:r>
            <a:endParaRPr lang="en-GB" sz="2500">
              <a:solidFill>
                <a:srgbClr val="002A54"/>
              </a:solidFill>
            </a:endParaRPr>
          </a:p>
        </p:txBody>
      </p:sp>
      <p:sp>
        <p:nvSpPr>
          <p:cNvPr id="8" name="TextBox 7">
            <a:extLst>
              <a:ext uri="{FF2B5EF4-FFF2-40B4-BE49-F238E27FC236}">
                <a16:creationId xmlns:a16="http://schemas.microsoft.com/office/drawing/2014/main" id="{B71A31A8-62C9-4294-A181-62022414933A}"/>
              </a:ext>
            </a:extLst>
          </p:cNvPr>
          <p:cNvSpPr txBox="1"/>
          <p:nvPr/>
        </p:nvSpPr>
        <p:spPr>
          <a:xfrm>
            <a:off x="730190" y="266755"/>
            <a:ext cx="10731617" cy="584775"/>
          </a:xfrm>
          <a:prstGeom prst="rect">
            <a:avLst/>
          </a:prstGeom>
          <a:noFill/>
        </p:spPr>
        <p:txBody>
          <a:bodyPr wrap="square">
            <a:spAutoFit/>
          </a:bodyPr>
          <a:lstStyle/>
          <a:p>
            <a:r>
              <a:rPr lang="en-US" sz="3200">
                <a:solidFill>
                  <a:srgbClr val="FFFFFF"/>
                </a:solidFill>
                <a:latin typeface="Arial" panose="020B0604020202020204" pitchFamily="34" charset="0"/>
              </a:rPr>
              <a:t>Legal Services Board</a:t>
            </a:r>
            <a:endParaRPr lang="en-GB" sz="3200">
              <a:solidFill>
                <a:srgbClr val="002A54"/>
              </a:solidFill>
            </a:endParaRPr>
          </a:p>
        </p:txBody>
      </p:sp>
      <p:sp>
        <p:nvSpPr>
          <p:cNvPr id="3" name="TextBox 2">
            <a:extLst>
              <a:ext uri="{FF2B5EF4-FFF2-40B4-BE49-F238E27FC236}">
                <a16:creationId xmlns:a16="http://schemas.microsoft.com/office/drawing/2014/main" id="{2FDD6B16-ADF9-CC9F-9582-5C34362D1BA8}"/>
              </a:ext>
            </a:extLst>
          </p:cNvPr>
          <p:cNvSpPr txBox="1"/>
          <p:nvPr/>
        </p:nvSpPr>
        <p:spPr>
          <a:xfrm>
            <a:off x="-266077" y="1374873"/>
            <a:ext cx="11163925" cy="2985433"/>
          </a:xfrm>
          <a:prstGeom prst="rect">
            <a:avLst/>
          </a:prstGeom>
          <a:noFill/>
        </p:spPr>
        <p:txBody>
          <a:bodyPr wrap="square">
            <a:spAutoFit/>
          </a:bodyPr>
          <a:lstStyle/>
          <a:p>
            <a:pPr algn="l" rtl="0" fontAlgn="base"/>
            <a:endParaRPr lang="en-GB" sz="2800" b="0" i="0">
              <a:solidFill>
                <a:srgbClr val="000000"/>
              </a:solidFill>
              <a:effectLst/>
              <a:latin typeface="Arial" panose="020B0604020202020204" pitchFamily="34" charset="0"/>
              <a:cs typeface="Arial" panose="020B0604020202020204" pitchFamily="34" charset="0"/>
            </a:endParaRPr>
          </a:p>
          <a:p>
            <a:pPr algn="l" rtl="0" fontAlgn="base"/>
            <a:endParaRPr lang="en-GB" sz="2800">
              <a:solidFill>
                <a:srgbClr val="000000"/>
              </a:solidFill>
              <a:latin typeface="Arial" panose="020B0604020202020204" pitchFamily="34" charset="0"/>
              <a:cs typeface="Arial" panose="020B0604020202020204" pitchFamily="34" charset="0"/>
            </a:endParaRPr>
          </a:p>
          <a:p>
            <a:pPr algn="l" rtl="0" fontAlgn="base"/>
            <a:endParaRPr lang="en-GB" sz="2800" b="0" i="0">
              <a:solidFill>
                <a:srgbClr val="000000"/>
              </a:solidFill>
              <a:effectLst/>
              <a:latin typeface="Arial" panose="020B0604020202020204" pitchFamily="34" charset="0"/>
              <a:cs typeface="Arial" panose="020B0604020202020204" pitchFamily="34" charset="0"/>
            </a:endParaRPr>
          </a:p>
          <a:p>
            <a:pPr algn="l" rtl="0" fontAlgn="base"/>
            <a:endParaRPr lang="en-GB" sz="2800">
              <a:solidFill>
                <a:srgbClr val="000000"/>
              </a:solidFill>
              <a:latin typeface="Arial" panose="020B0604020202020204" pitchFamily="34" charset="0"/>
              <a:cs typeface="Arial" panose="020B0604020202020204" pitchFamily="34" charset="0"/>
            </a:endParaRPr>
          </a:p>
          <a:p>
            <a:pPr algn="l" rtl="0" fontAlgn="base"/>
            <a:endParaRPr lang="en-GB" sz="2800" b="0" i="0">
              <a:solidFill>
                <a:srgbClr val="000000"/>
              </a:solidFill>
              <a:effectLst/>
              <a:latin typeface="Arial" panose="020B0604020202020204" pitchFamily="34" charset="0"/>
              <a:cs typeface="Arial" panose="020B0604020202020204" pitchFamily="34" charset="0"/>
            </a:endParaRPr>
          </a:p>
          <a:p>
            <a:pPr algn="ctr" rtl="0" fontAlgn="base"/>
            <a:r>
              <a:rPr lang="en-GB" sz="4800" b="0" i="0">
                <a:solidFill>
                  <a:srgbClr val="000000"/>
                </a:solidFill>
                <a:effectLst/>
                <a:latin typeface="Arial" panose="020B0604020202020204" pitchFamily="34" charset="0"/>
                <a:cs typeface="Arial" panose="020B0604020202020204" pitchFamily="34" charset="0"/>
              </a:rPr>
              <a:t>Thank you</a:t>
            </a:r>
          </a:p>
        </p:txBody>
      </p:sp>
    </p:spTree>
    <p:extLst>
      <p:ext uri="{BB962C8B-B14F-4D97-AF65-F5344CB8AC3E}">
        <p14:creationId xmlns:p14="http://schemas.microsoft.com/office/powerpoint/2010/main" val="388403931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D46F2F40DA945459AA1D96C97D44023" ma:contentTypeVersion="18" ma:contentTypeDescription="Create a new document." ma:contentTypeScope="" ma:versionID="983aa1023b2ad450921f21baadf35eaf">
  <xsd:schema xmlns:xsd="http://www.w3.org/2001/XMLSchema" xmlns:xs="http://www.w3.org/2001/XMLSchema" xmlns:p="http://schemas.microsoft.com/office/2006/metadata/properties" xmlns:ns2="47bf0db7-0e6b-4486-af00-36f225bd746f" xmlns:ns3="d0ee7170-b419-43c8-b4ce-4a0ba2ac48cc" targetNamespace="http://schemas.microsoft.com/office/2006/metadata/properties" ma:root="true" ma:fieldsID="35c1abb67b43c3ca6411f2a6221ecdb9" ns2:_="" ns3:_="">
    <xsd:import namespace="47bf0db7-0e6b-4486-af00-36f225bd746f"/>
    <xsd:import namespace="d0ee7170-b419-43c8-b4ce-4a0ba2ac48c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7bf0db7-0e6b-4486-af00-36f225bd74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e5cc0a1f-0c92-4ed1-b70e-8239f36ed56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0ee7170-b419-43c8-b4ce-4a0ba2ac48cc"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ac36e8ac-d473-4629-97b9-8bc2c81f74b3}" ma:internalName="TaxCatchAll" ma:showField="CatchAllData" ma:web="d0ee7170-b419-43c8-b4ce-4a0ba2ac48c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7bf0db7-0e6b-4486-af00-36f225bd746f">
      <Terms xmlns="http://schemas.microsoft.com/office/infopath/2007/PartnerControls"/>
    </lcf76f155ced4ddcb4097134ff3c332f>
    <TaxCatchAll xmlns="d0ee7170-b419-43c8-b4ce-4a0ba2ac48cc" xsi:nil="true"/>
    <SharedWithUsers xmlns="d0ee7170-b419-43c8-b4ce-4a0ba2ac48cc">
      <UserInfo>
        <DisplayName>Danielle Viall</DisplayName>
        <AccountId>49</AccountId>
        <AccountType/>
      </UserInfo>
      <UserInfo>
        <DisplayName>Mandy Caruana</DisplayName>
        <AccountId>4329</AccountId>
        <AccountType/>
      </UserInfo>
    </SharedWithUsers>
  </documentManagement>
</p:properties>
</file>

<file path=customXml/itemProps1.xml><?xml version="1.0" encoding="utf-8"?>
<ds:datastoreItem xmlns:ds="http://schemas.openxmlformats.org/officeDocument/2006/customXml" ds:itemID="{B7105987-6B07-445A-8D7D-D5551C72D51F}">
  <ds:schemaRefs>
    <ds:schemaRef ds:uri="http://schemas.microsoft.com/sharepoint/v3/contenttype/forms"/>
  </ds:schemaRefs>
</ds:datastoreItem>
</file>

<file path=customXml/itemProps2.xml><?xml version="1.0" encoding="utf-8"?>
<ds:datastoreItem xmlns:ds="http://schemas.openxmlformats.org/officeDocument/2006/customXml" ds:itemID="{D2B53605-6B3A-4A43-A8E0-DFA85F1C4E64}">
  <ds:schemaRefs>
    <ds:schemaRef ds:uri="47bf0db7-0e6b-4486-af00-36f225bd746f"/>
    <ds:schemaRef ds:uri="d0ee7170-b419-43c8-b4ce-4a0ba2ac48c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5ACE160-D81F-4615-AB60-21419CA898EB}">
  <ds:schemaRefs>
    <ds:schemaRef ds:uri="47bf0db7-0e6b-4486-af00-36f225bd746f"/>
    <ds:schemaRef ds:uri="d0ee7170-b419-43c8-b4ce-4a0ba2ac48c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1128</Words>
  <Application>Microsoft Office PowerPoint</Application>
  <PresentationFormat>Widescreen</PresentationFormat>
  <Paragraphs>149</Paragraphs>
  <Slides>14</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Arial</vt:lpstr>
      <vt:lpstr>Arial MT</vt:lpstr>
      <vt:lpstr>Arial MT Medium</vt:lpstr>
      <vt:lpstr>Calibri</vt:lpstr>
      <vt:lpstr>Calibri Light</vt:lpstr>
      <vt:lpstr>Muli</vt:lpstr>
      <vt:lpstr>Wingdings</vt:lpstr>
      <vt:lpstr>office theme</vt:lpstr>
      <vt:lpstr>PowerPoint Presentation</vt:lpstr>
      <vt:lpstr>    Agenda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Richard Orpin</cp:lastModifiedBy>
  <cp:revision>1</cp:revision>
  <dcterms:created xsi:type="dcterms:W3CDTF">2021-08-02T08:35:39Z</dcterms:created>
  <dcterms:modified xsi:type="dcterms:W3CDTF">2024-09-16T21:09:46Z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0x0101003D46F2F40DA945459AA1D96C97D44023</vt:lpwstr>
  </property>
  <property fmtid="{D5CDD505-2E9C-101B-9397-08002B2CF9AE}" pid="3" name="MediaServiceImageTags">
    <vt:lpwstr/>
  </property>
</Properties>
</file>